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C2B487-C1D7-4625-B9FF-17C0125B504D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854D2E5-4BCA-4AD3-AC74-ADD5F7CFFA8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Platón y Aristóteles: Diferencias Individuales</a:t>
          </a:r>
          <a:endParaRPr lang="es-MX" dirty="0">
            <a:solidFill>
              <a:schemeClr val="tx1"/>
            </a:solidFill>
          </a:endParaRPr>
        </a:p>
      </dgm:t>
    </dgm:pt>
    <dgm:pt modelId="{42EDC8E9-15C0-4BE3-BD2D-5522D782AAC5}" type="parTrans" cxnId="{42B909CA-17DB-40DF-B3D9-875AF953E10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6299F2E-660A-4A63-B235-E55274945036}" type="sibTrans" cxnId="{42B909CA-17DB-40DF-B3D9-875AF953E10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E5A389D-D0B6-4FA3-9ED7-BB2FECAABA78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Edad media:</a:t>
          </a:r>
        </a:p>
        <a:p>
          <a:r>
            <a:rPr lang="es-MX" dirty="0" smtClean="0">
              <a:solidFill>
                <a:schemeClr val="tx1"/>
              </a:solidFill>
            </a:rPr>
            <a:t>Actividades dependiendo de la clase social.</a:t>
          </a:r>
          <a:endParaRPr lang="es-MX" dirty="0">
            <a:solidFill>
              <a:schemeClr val="tx1"/>
            </a:solidFill>
          </a:endParaRPr>
        </a:p>
      </dgm:t>
    </dgm:pt>
    <dgm:pt modelId="{D4059D0A-399A-4E0C-A393-CA728BA28061}" type="parTrans" cxnId="{2CB6F726-143D-4CF4-9EBF-D18EC414071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A37D0B1-0389-4686-8FA6-D2685265C8E8}" type="sibTrans" cxnId="{2CB6F726-143D-4CF4-9EBF-D18EC414071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A1CCFD0-4C72-4E8B-85E7-28A8A7D16D9D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S. XV y XVI:</a:t>
          </a:r>
        </a:p>
        <a:p>
          <a:r>
            <a:rPr lang="es-MX" dirty="0" smtClean="0">
              <a:solidFill>
                <a:schemeClr val="tx1"/>
              </a:solidFill>
            </a:rPr>
            <a:t>Renacimiento e ilustración: interés por el aprendizaje y creatividad.</a:t>
          </a:r>
          <a:endParaRPr lang="es-MX" dirty="0">
            <a:solidFill>
              <a:schemeClr val="tx1"/>
            </a:solidFill>
          </a:endParaRPr>
        </a:p>
      </dgm:t>
    </dgm:pt>
    <dgm:pt modelId="{3D6A9EF3-3AD8-4786-8E40-9C6B9D346ADF}" type="parTrans" cxnId="{030D00F5-B81B-4DEB-AA04-E76382E4CEE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3880651-4065-44CF-A9B9-8C92ECA03895}" type="sibTrans" cxnId="{030D00F5-B81B-4DEB-AA04-E76382E4CEE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6CC4B18-580D-4121-9F80-74CB82CC1DCF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Siglo XIX:</a:t>
          </a:r>
        </a:p>
        <a:p>
          <a:r>
            <a:rPr lang="es-MX" dirty="0" smtClean="0">
              <a:solidFill>
                <a:schemeClr val="tx1"/>
              </a:solidFill>
            </a:rPr>
            <a:t>Estudio científico de las diferencias individuales: aptitudes y personalidad</a:t>
          </a:r>
          <a:endParaRPr lang="es-MX" dirty="0">
            <a:solidFill>
              <a:schemeClr val="tx1"/>
            </a:solidFill>
          </a:endParaRPr>
        </a:p>
      </dgm:t>
    </dgm:pt>
    <dgm:pt modelId="{A91338C9-6CBC-42AF-8398-3CA6C7C485DD}" type="parTrans" cxnId="{669F38D5-8304-4146-9FC5-53AD0CE15BC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70F0EB8-586D-4693-B240-F70490105099}" type="sibTrans" cxnId="{669F38D5-8304-4146-9FC5-53AD0CE15BC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2B30627-BA7C-40B0-8BF9-D5EF26606DF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Chinos (2200 </a:t>
          </a:r>
          <a:r>
            <a:rPr lang="es-MX" dirty="0" err="1" smtClean="0">
              <a:solidFill>
                <a:schemeClr val="tx1"/>
              </a:solidFill>
            </a:rPr>
            <a:t>a.C</a:t>
          </a:r>
          <a:r>
            <a:rPr lang="es-MX" dirty="0" smtClean="0">
              <a:solidFill>
                <a:schemeClr val="tx1"/>
              </a:solidFill>
            </a:rPr>
            <a:t>):</a:t>
          </a:r>
        </a:p>
        <a:p>
          <a:r>
            <a:rPr lang="es-MX" dirty="0" smtClean="0">
              <a:solidFill>
                <a:schemeClr val="tx1"/>
              </a:solidFill>
            </a:rPr>
            <a:t>Funcionarios aptos para labores (arco, equitación, escritura… conocimientos)</a:t>
          </a:r>
          <a:endParaRPr lang="es-MX" dirty="0">
            <a:solidFill>
              <a:schemeClr val="tx1"/>
            </a:solidFill>
          </a:endParaRPr>
        </a:p>
      </dgm:t>
    </dgm:pt>
    <dgm:pt modelId="{03046880-4943-4430-8359-7972C17C89C6}" type="parTrans" cxnId="{067F9F17-F263-48AD-BFCB-7E3CB016061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7DDF7C8-4078-4CC0-82A9-24C95FFF4038}" type="sibTrans" cxnId="{067F9F17-F263-48AD-BFCB-7E3CB016061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27A4DB8-46D0-414F-BBED-B5D2E27066BD}" type="pres">
      <dgm:prSet presAssocID="{08C2B487-C1D7-4625-B9FF-17C0125B50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8AB80C9-972A-4CE6-8BDD-36A311059653}" type="pres">
      <dgm:prSet presAssocID="{92B30627-BA7C-40B0-8BF9-D5EF26606DF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50C4CC-1146-4AFF-A1D8-BD14898572D7}" type="pres">
      <dgm:prSet presAssocID="{07DDF7C8-4078-4CC0-82A9-24C95FFF4038}" presName="sibTrans" presStyleCnt="0"/>
      <dgm:spPr/>
    </dgm:pt>
    <dgm:pt modelId="{AB7C79F6-38CD-43E4-BC25-0C718226F6FC}" type="pres">
      <dgm:prSet presAssocID="{9854D2E5-4BCA-4AD3-AC74-ADD5F7CFFA8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5A5B34-BEA1-4688-8D7D-A77A7DE0AF6C}" type="pres">
      <dgm:prSet presAssocID="{06299F2E-660A-4A63-B235-E55274945036}" presName="sibTrans" presStyleCnt="0"/>
      <dgm:spPr/>
    </dgm:pt>
    <dgm:pt modelId="{C4F848C4-BEE8-449F-81B5-F709FD280FE6}" type="pres">
      <dgm:prSet presAssocID="{DE5A389D-D0B6-4FA3-9ED7-BB2FECAABA7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A06A18-AA1B-4003-8080-FCAC730EBE95}" type="pres">
      <dgm:prSet presAssocID="{EA37D0B1-0389-4686-8FA6-D2685265C8E8}" presName="sibTrans" presStyleCnt="0"/>
      <dgm:spPr/>
    </dgm:pt>
    <dgm:pt modelId="{C5AAC4D1-E494-4389-B8BD-948B0B79F1B0}" type="pres">
      <dgm:prSet presAssocID="{6A1CCFD0-4C72-4E8B-85E7-28A8A7D16D9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E3D69B-FE66-4332-BA08-F4EBBC3D7417}" type="pres">
      <dgm:prSet presAssocID="{13880651-4065-44CF-A9B9-8C92ECA03895}" presName="sibTrans" presStyleCnt="0"/>
      <dgm:spPr/>
    </dgm:pt>
    <dgm:pt modelId="{678580C1-C558-4A2E-B23F-E4AB124A2D8F}" type="pres">
      <dgm:prSet presAssocID="{C6CC4B18-580D-4121-9F80-74CB82CC1D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943C70-AF07-4977-880D-9F191666F36E}" type="presOf" srcId="{9854D2E5-4BCA-4AD3-AC74-ADD5F7CFFA84}" destId="{AB7C79F6-38CD-43E4-BC25-0C718226F6FC}" srcOrd="0" destOrd="0" presId="urn:microsoft.com/office/officeart/2005/8/layout/default"/>
    <dgm:cxn modelId="{43787322-43D5-48F0-85DE-FAB4ED46302F}" type="presOf" srcId="{6A1CCFD0-4C72-4E8B-85E7-28A8A7D16D9D}" destId="{C5AAC4D1-E494-4389-B8BD-948B0B79F1B0}" srcOrd="0" destOrd="0" presId="urn:microsoft.com/office/officeart/2005/8/layout/default"/>
    <dgm:cxn modelId="{030D00F5-B81B-4DEB-AA04-E76382E4CEE6}" srcId="{08C2B487-C1D7-4625-B9FF-17C0125B504D}" destId="{6A1CCFD0-4C72-4E8B-85E7-28A8A7D16D9D}" srcOrd="3" destOrd="0" parTransId="{3D6A9EF3-3AD8-4786-8E40-9C6B9D346ADF}" sibTransId="{13880651-4065-44CF-A9B9-8C92ECA03895}"/>
    <dgm:cxn modelId="{067F9F17-F263-48AD-BFCB-7E3CB0160611}" srcId="{08C2B487-C1D7-4625-B9FF-17C0125B504D}" destId="{92B30627-BA7C-40B0-8BF9-D5EF26606DFC}" srcOrd="0" destOrd="0" parTransId="{03046880-4943-4430-8359-7972C17C89C6}" sibTransId="{07DDF7C8-4078-4CC0-82A9-24C95FFF4038}"/>
    <dgm:cxn modelId="{669F38D5-8304-4146-9FC5-53AD0CE15BC4}" srcId="{08C2B487-C1D7-4625-B9FF-17C0125B504D}" destId="{C6CC4B18-580D-4121-9F80-74CB82CC1DCF}" srcOrd="4" destOrd="0" parTransId="{A91338C9-6CBC-42AF-8398-3CA6C7C485DD}" sibTransId="{670F0EB8-586D-4693-B240-F70490105099}"/>
    <dgm:cxn modelId="{2CB6F726-143D-4CF4-9EBF-D18EC4140713}" srcId="{08C2B487-C1D7-4625-B9FF-17C0125B504D}" destId="{DE5A389D-D0B6-4FA3-9ED7-BB2FECAABA78}" srcOrd="2" destOrd="0" parTransId="{D4059D0A-399A-4E0C-A393-CA728BA28061}" sibTransId="{EA37D0B1-0389-4686-8FA6-D2685265C8E8}"/>
    <dgm:cxn modelId="{42B909CA-17DB-40DF-B3D9-875AF953E100}" srcId="{08C2B487-C1D7-4625-B9FF-17C0125B504D}" destId="{9854D2E5-4BCA-4AD3-AC74-ADD5F7CFFA84}" srcOrd="1" destOrd="0" parTransId="{42EDC8E9-15C0-4BE3-BD2D-5522D782AAC5}" sibTransId="{06299F2E-660A-4A63-B235-E55274945036}"/>
    <dgm:cxn modelId="{308A5AF8-213D-4C4A-B727-9BCF79492B74}" type="presOf" srcId="{C6CC4B18-580D-4121-9F80-74CB82CC1DCF}" destId="{678580C1-C558-4A2E-B23F-E4AB124A2D8F}" srcOrd="0" destOrd="0" presId="urn:microsoft.com/office/officeart/2005/8/layout/default"/>
    <dgm:cxn modelId="{5CC507B6-E415-4C10-BF05-5AD67F172AEC}" type="presOf" srcId="{DE5A389D-D0B6-4FA3-9ED7-BB2FECAABA78}" destId="{C4F848C4-BEE8-449F-81B5-F709FD280FE6}" srcOrd="0" destOrd="0" presId="urn:microsoft.com/office/officeart/2005/8/layout/default"/>
    <dgm:cxn modelId="{00A1F361-0E9D-4235-85DA-3D713F76B679}" type="presOf" srcId="{08C2B487-C1D7-4625-B9FF-17C0125B504D}" destId="{527A4DB8-46D0-414F-BBED-B5D2E27066BD}" srcOrd="0" destOrd="0" presId="urn:microsoft.com/office/officeart/2005/8/layout/default"/>
    <dgm:cxn modelId="{63E7053E-C99E-438E-A296-28D22DC7939F}" type="presOf" srcId="{92B30627-BA7C-40B0-8BF9-D5EF26606DFC}" destId="{28AB80C9-972A-4CE6-8BDD-36A311059653}" srcOrd="0" destOrd="0" presId="urn:microsoft.com/office/officeart/2005/8/layout/default"/>
    <dgm:cxn modelId="{E093A6C8-D3AB-44DB-B4A6-A00EB83DD458}" type="presParOf" srcId="{527A4DB8-46D0-414F-BBED-B5D2E27066BD}" destId="{28AB80C9-972A-4CE6-8BDD-36A311059653}" srcOrd="0" destOrd="0" presId="urn:microsoft.com/office/officeart/2005/8/layout/default"/>
    <dgm:cxn modelId="{5D17B4B4-D86D-4161-BCD8-9040981F1E1E}" type="presParOf" srcId="{527A4DB8-46D0-414F-BBED-B5D2E27066BD}" destId="{0B50C4CC-1146-4AFF-A1D8-BD14898572D7}" srcOrd="1" destOrd="0" presId="urn:microsoft.com/office/officeart/2005/8/layout/default"/>
    <dgm:cxn modelId="{041AF007-289D-4470-895F-6E1A6EA8EF46}" type="presParOf" srcId="{527A4DB8-46D0-414F-BBED-B5D2E27066BD}" destId="{AB7C79F6-38CD-43E4-BC25-0C718226F6FC}" srcOrd="2" destOrd="0" presId="urn:microsoft.com/office/officeart/2005/8/layout/default"/>
    <dgm:cxn modelId="{802636C1-B856-4F17-A9D3-5210B99BD0F1}" type="presParOf" srcId="{527A4DB8-46D0-414F-BBED-B5D2E27066BD}" destId="{925A5B34-BEA1-4688-8D7D-A77A7DE0AF6C}" srcOrd="3" destOrd="0" presId="urn:microsoft.com/office/officeart/2005/8/layout/default"/>
    <dgm:cxn modelId="{F8CC233B-1ECD-4535-94FB-E29F47F52ED5}" type="presParOf" srcId="{527A4DB8-46D0-414F-BBED-B5D2E27066BD}" destId="{C4F848C4-BEE8-449F-81B5-F709FD280FE6}" srcOrd="4" destOrd="0" presId="urn:microsoft.com/office/officeart/2005/8/layout/default"/>
    <dgm:cxn modelId="{93FEE5F8-C246-40FA-B889-33FB4D06A14D}" type="presParOf" srcId="{527A4DB8-46D0-414F-BBED-B5D2E27066BD}" destId="{8DA06A18-AA1B-4003-8080-FCAC730EBE95}" srcOrd="5" destOrd="0" presId="urn:microsoft.com/office/officeart/2005/8/layout/default"/>
    <dgm:cxn modelId="{9CF52FA0-2720-429D-B4C3-CE1C92F3BF50}" type="presParOf" srcId="{527A4DB8-46D0-414F-BBED-B5D2E27066BD}" destId="{C5AAC4D1-E494-4389-B8BD-948B0B79F1B0}" srcOrd="6" destOrd="0" presId="urn:microsoft.com/office/officeart/2005/8/layout/default"/>
    <dgm:cxn modelId="{297FE395-C8AB-4023-AF99-B591B7CAB587}" type="presParOf" srcId="{527A4DB8-46D0-414F-BBED-B5D2E27066BD}" destId="{6FE3D69B-FE66-4332-BA08-F4EBBC3D7417}" srcOrd="7" destOrd="0" presId="urn:microsoft.com/office/officeart/2005/8/layout/default"/>
    <dgm:cxn modelId="{C7FD30C5-3BC6-4733-B983-CB02AAC923DE}" type="presParOf" srcId="{527A4DB8-46D0-414F-BBED-B5D2E27066BD}" destId="{678580C1-C558-4A2E-B23F-E4AB124A2D8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24AACF5-AE63-48C0-9568-E39F1C05661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B43D60D-CBF2-4BB4-B72F-43D01E3A1ACD}">
      <dgm:prSet phldrT="[Texto]"/>
      <dgm:spPr/>
      <dgm:t>
        <a:bodyPr/>
        <a:lstStyle/>
        <a:p>
          <a:r>
            <a:rPr lang="es-MX" dirty="0" err="1" smtClean="0"/>
            <a:t>Kuder</a:t>
          </a:r>
          <a:r>
            <a:rPr lang="es-MX" dirty="0" smtClean="0"/>
            <a:t> vocacional</a:t>
          </a:r>
          <a:endParaRPr lang="es-MX" dirty="0"/>
        </a:p>
      </dgm:t>
    </dgm:pt>
    <dgm:pt modelId="{216F6D12-7D3F-4EC6-93B0-8BCA2984C372}" type="parTrans" cxnId="{C341F850-E0DE-4699-B150-8D6164C234C5}">
      <dgm:prSet/>
      <dgm:spPr/>
      <dgm:t>
        <a:bodyPr/>
        <a:lstStyle/>
        <a:p>
          <a:endParaRPr lang="es-MX"/>
        </a:p>
      </dgm:t>
    </dgm:pt>
    <dgm:pt modelId="{F701E2CF-76B1-46F2-8791-435A59FBFEF9}" type="sibTrans" cxnId="{C341F850-E0DE-4699-B150-8D6164C234C5}">
      <dgm:prSet/>
      <dgm:spPr/>
      <dgm:t>
        <a:bodyPr/>
        <a:lstStyle/>
        <a:p>
          <a:endParaRPr lang="es-MX"/>
        </a:p>
      </dgm:t>
    </dgm:pt>
    <dgm:pt modelId="{3714F991-4662-4F2E-87BE-F732D5DDFB75}">
      <dgm:prSet phldrT="[Texto]"/>
      <dgm:spPr/>
      <dgm:t>
        <a:bodyPr/>
        <a:lstStyle/>
        <a:p>
          <a:r>
            <a:rPr lang="es-MX" dirty="0" err="1" smtClean="0"/>
            <a:t>Kuder</a:t>
          </a:r>
          <a:r>
            <a:rPr lang="es-MX" dirty="0" smtClean="0"/>
            <a:t> Personal</a:t>
          </a:r>
          <a:endParaRPr lang="es-MX" dirty="0"/>
        </a:p>
      </dgm:t>
    </dgm:pt>
    <dgm:pt modelId="{4E98FFC8-3F75-44A0-B6B7-B3C16FE10ED8}" type="parTrans" cxnId="{79A384D3-4012-4E28-9D21-99D3C8FF05AF}">
      <dgm:prSet/>
      <dgm:spPr/>
      <dgm:t>
        <a:bodyPr/>
        <a:lstStyle/>
        <a:p>
          <a:endParaRPr lang="es-MX"/>
        </a:p>
      </dgm:t>
    </dgm:pt>
    <dgm:pt modelId="{35524FE1-D91F-4F47-9F91-6BF2694FA678}" type="sibTrans" cxnId="{79A384D3-4012-4E28-9D21-99D3C8FF05AF}">
      <dgm:prSet/>
      <dgm:spPr/>
      <dgm:t>
        <a:bodyPr/>
        <a:lstStyle/>
        <a:p>
          <a:endParaRPr lang="es-MX"/>
        </a:p>
      </dgm:t>
    </dgm:pt>
    <dgm:pt modelId="{56FE60CD-8B97-45A5-988C-95DCA67E9F7F}" type="pres">
      <dgm:prSet presAssocID="{024AACF5-AE63-48C0-9568-E39F1C0566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09E26C9-4AF0-4C91-89B9-B5504C5AC8A1}" type="pres">
      <dgm:prSet presAssocID="{AB43D60D-CBF2-4BB4-B72F-43D01E3A1AC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2D0069-F870-401C-B80C-23604D597E00}" type="pres">
      <dgm:prSet presAssocID="{F701E2CF-76B1-46F2-8791-435A59FBFEF9}" presName="sibTrans" presStyleCnt="0"/>
      <dgm:spPr/>
    </dgm:pt>
    <dgm:pt modelId="{1980370E-0BFA-4CD0-9871-6B1FA69D6DEE}" type="pres">
      <dgm:prSet presAssocID="{3714F991-4662-4F2E-87BE-F732D5DDFB7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341F850-E0DE-4699-B150-8D6164C234C5}" srcId="{024AACF5-AE63-48C0-9568-E39F1C05661B}" destId="{AB43D60D-CBF2-4BB4-B72F-43D01E3A1ACD}" srcOrd="0" destOrd="0" parTransId="{216F6D12-7D3F-4EC6-93B0-8BCA2984C372}" sibTransId="{F701E2CF-76B1-46F2-8791-435A59FBFEF9}"/>
    <dgm:cxn modelId="{79A384D3-4012-4E28-9D21-99D3C8FF05AF}" srcId="{024AACF5-AE63-48C0-9568-E39F1C05661B}" destId="{3714F991-4662-4F2E-87BE-F732D5DDFB75}" srcOrd="1" destOrd="0" parTransId="{4E98FFC8-3F75-44A0-B6B7-B3C16FE10ED8}" sibTransId="{35524FE1-D91F-4F47-9F91-6BF2694FA678}"/>
    <dgm:cxn modelId="{2AAEB68C-508D-4B11-919C-4959AF47196B}" type="presOf" srcId="{AB43D60D-CBF2-4BB4-B72F-43D01E3A1ACD}" destId="{109E26C9-4AF0-4C91-89B9-B5504C5AC8A1}" srcOrd="0" destOrd="0" presId="urn:microsoft.com/office/officeart/2005/8/layout/default"/>
    <dgm:cxn modelId="{09E5F27F-9978-41B6-BF46-990A0E10D515}" type="presOf" srcId="{024AACF5-AE63-48C0-9568-E39F1C05661B}" destId="{56FE60CD-8B97-45A5-988C-95DCA67E9F7F}" srcOrd="0" destOrd="0" presId="urn:microsoft.com/office/officeart/2005/8/layout/default"/>
    <dgm:cxn modelId="{A8A72BF0-9186-4605-A0AE-85AF8AF07597}" type="presOf" srcId="{3714F991-4662-4F2E-87BE-F732D5DDFB75}" destId="{1980370E-0BFA-4CD0-9871-6B1FA69D6DEE}" srcOrd="0" destOrd="0" presId="urn:microsoft.com/office/officeart/2005/8/layout/default"/>
    <dgm:cxn modelId="{7391E21A-6DEF-43C6-84D2-43B3CC5FB53B}" type="presParOf" srcId="{56FE60CD-8B97-45A5-988C-95DCA67E9F7F}" destId="{109E26C9-4AF0-4C91-89B9-B5504C5AC8A1}" srcOrd="0" destOrd="0" presId="urn:microsoft.com/office/officeart/2005/8/layout/default"/>
    <dgm:cxn modelId="{86DC33A7-CCD1-43D9-A7C1-82712C322029}" type="presParOf" srcId="{56FE60CD-8B97-45A5-988C-95DCA67E9F7F}" destId="{892D0069-F870-401C-B80C-23604D597E00}" srcOrd="1" destOrd="0" presId="urn:microsoft.com/office/officeart/2005/8/layout/default"/>
    <dgm:cxn modelId="{AD81CE66-CB7F-4DFB-A3E0-266DD12DA932}" type="presParOf" srcId="{56FE60CD-8B97-45A5-988C-95DCA67E9F7F}" destId="{1980370E-0BFA-4CD0-9871-6B1FA69D6DE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AE17F15-B79F-43DE-8DE5-493EAAE16AE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0F65B10-6932-46D4-ACBF-E7988054FC10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16 FP</a:t>
          </a:r>
          <a:endParaRPr lang="es-MX" dirty="0">
            <a:solidFill>
              <a:schemeClr val="tx1"/>
            </a:solidFill>
          </a:endParaRPr>
        </a:p>
      </dgm:t>
    </dgm:pt>
    <dgm:pt modelId="{EA0EEE60-D2B8-454F-A93A-23ACBBC1FDFA}" type="parTrans" cxnId="{6A0EE7F7-B13D-45D6-97F2-53815698D17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5EAC4FC-0527-4862-8ADF-96D53906CB77}" type="sibTrans" cxnId="{6A0EE7F7-B13D-45D6-97F2-53815698D170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335BE75-D368-4ACF-A0A6-404C707980D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Escala de Hamilton para depresión</a:t>
          </a:r>
          <a:endParaRPr lang="es-MX" dirty="0">
            <a:solidFill>
              <a:schemeClr val="tx1"/>
            </a:solidFill>
          </a:endParaRPr>
        </a:p>
      </dgm:t>
    </dgm:pt>
    <dgm:pt modelId="{20E2357A-FD88-4816-86D4-A09F5ED05827}" type="parTrans" cxnId="{43B9FF3D-7A4B-426F-8F6C-30EEB5A5583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2C66FDE-06AE-47D3-AFCE-FC44E1A7EBB3}" type="sibTrans" cxnId="{43B9FF3D-7A4B-426F-8F6C-30EEB5A5583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237CA2A-8D23-4ED2-BD8A-FBFF89742978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FIGS</a:t>
          </a:r>
          <a:r>
            <a:rPr lang="es-MX" dirty="0" smtClean="0">
              <a:solidFill>
                <a:schemeClr val="tx1"/>
              </a:solidFill>
            </a:rPr>
            <a:t> (</a:t>
          </a:r>
          <a:r>
            <a:rPr lang="es-MX" dirty="0" err="1" smtClean="0">
              <a:solidFill>
                <a:schemeClr val="tx1"/>
              </a:solidFill>
            </a:rPr>
            <a:t>Sacks</a:t>
          </a:r>
          <a:r>
            <a:rPr lang="es-MX" dirty="0" smtClean="0">
              <a:solidFill>
                <a:schemeClr val="tx1"/>
              </a:solidFill>
            </a:rPr>
            <a:t> y laboral)</a:t>
          </a:r>
          <a:endParaRPr lang="es-MX" dirty="0">
            <a:solidFill>
              <a:schemeClr val="tx1"/>
            </a:solidFill>
          </a:endParaRPr>
        </a:p>
      </dgm:t>
    </dgm:pt>
    <dgm:pt modelId="{DDF56F70-B601-48C4-A16A-4CB0012A1418}" type="parTrans" cxnId="{48089E49-C7DB-4E24-8FB1-78A8240DE79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BFFEA89-3A13-4688-942B-04DDF15F1ECB}" type="sibTrans" cxnId="{48089E49-C7DB-4E24-8FB1-78A8240DE79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C8CFBFF-4DC9-4E50-AE7A-8004EDA3F29D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Cleaver</a:t>
          </a:r>
          <a:endParaRPr lang="es-MX" dirty="0" smtClean="0">
            <a:solidFill>
              <a:schemeClr val="tx1"/>
            </a:solidFill>
          </a:endParaRPr>
        </a:p>
      </dgm:t>
    </dgm:pt>
    <dgm:pt modelId="{66F704FB-95CA-4D4A-B306-BB10BDF54EFE}" type="parTrans" cxnId="{4C34DC60-77E9-4655-AFC4-3BE4049BE60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4D986F1-3C8D-4058-82FC-C1717D69EBD6}" type="sibTrans" cxnId="{4C34DC60-77E9-4655-AFC4-3BE4049BE60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B5CBCA9-14AF-4563-A00D-765005AD0B34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Machover</a:t>
          </a:r>
          <a:endParaRPr lang="es-MX" dirty="0">
            <a:solidFill>
              <a:schemeClr val="tx1"/>
            </a:solidFill>
          </a:endParaRPr>
        </a:p>
      </dgm:t>
    </dgm:pt>
    <dgm:pt modelId="{ACBB99EC-41C8-42C8-A26D-BEC67E7AF8C0}" type="parTrans" cxnId="{9C73BA1E-2C35-4545-817C-63C794219C4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F93F468C-D9C9-4161-9BBC-ED44896DC2E0}" type="sibTrans" cxnId="{9C73BA1E-2C35-4545-817C-63C794219C4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3A30273-99FF-413E-B406-A03A34EC980C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Allport</a:t>
          </a:r>
          <a:endParaRPr lang="es-MX" dirty="0">
            <a:solidFill>
              <a:schemeClr val="tx1"/>
            </a:solidFill>
          </a:endParaRPr>
        </a:p>
      </dgm:t>
    </dgm:pt>
    <dgm:pt modelId="{D30455D8-D904-49C9-94E8-5257B38E68C0}" type="parTrans" cxnId="{21DA5B5F-F022-4B2E-B23D-F9491B2A568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6D33A17-318E-4786-A2DB-13216B7F331E}" type="sibTrans" cxnId="{21DA5B5F-F022-4B2E-B23D-F9491B2A568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9EF3BAA-EDED-42FD-A1AF-CF01E6EA71A1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Zavic</a:t>
          </a:r>
          <a:endParaRPr lang="es-MX" dirty="0" smtClean="0">
            <a:solidFill>
              <a:schemeClr val="tx1"/>
            </a:solidFill>
          </a:endParaRPr>
        </a:p>
      </dgm:t>
    </dgm:pt>
    <dgm:pt modelId="{BB544994-96BB-4CA3-B206-90E334E3E1BD}" type="parTrans" cxnId="{A9BED092-9B1C-413D-8DCD-6643CD61DDE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897C449-AE1B-4BA9-A8D9-A0AB838CB007}" type="sibTrans" cxnId="{A9BED092-9B1C-413D-8DCD-6643CD61DDEE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FB0CD2A-4C5D-4725-BCE9-17C12875593A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Idare</a:t>
          </a:r>
          <a:endParaRPr lang="es-MX" dirty="0" smtClean="0">
            <a:solidFill>
              <a:schemeClr val="tx1"/>
            </a:solidFill>
          </a:endParaRPr>
        </a:p>
      </dgm:t>
    </dgm:pt>
    <dgm:pt modelId="{2ED8D449-0712-4619-A563-42E6074576F4}" type="parTrans" cxnId="{659A82F8-6FBB-4E27-8D2C-46CB9585AF0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6C0EC85-D945-4986-A3BC-4A7FA27905BD}" type="sibTrans" cxnId="{659A82F8-6FBB-4E27-8D2C-46CB9585AF0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6F3D972-6E6A-40D1-A832-34726074E5ED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Luscher</a:t>
          </a:r>
          <a:endParaRPr lang="es-MX" dirty="0" smtClean="0">
            <a:solidFill>
              <a:schemeClr val="tx1"/>
            </a:solidFill>
          </a:endParaRPr>
        </a:p>
      </dgm:t>
    </dgm:pt>
    <dgm:pt modelId="{E0AAC53A-92C1-4FEC-ACAF-63FB86176164}" type="parTrans" cxnId="{08C57605-4ACA-4839-9491-638252AE5A0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04D21B9-CC28-412E-AD9F-2370BE4B9AB4}" type="sibTrans" cxnId="{08C57605-4ACA-4839-9491-638252AE5A08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F14D872-48E6-4AC6-8265-3FC8E840E321}" type="pres">
      <dgm:prSet presAssocID="{3AE17F15-B79F-43DE-8DE5-493EAAE16AE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6B25B1C-53F0-468F-A534-F41C326BA406}" type="pres">
      <dgm:prSet presAssocID="{50F65B10-6932-46D4-ACBF-E7988054FC10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BAD983-7DF0-44F6-A484-3BC17EBD88C2}" type="pres">
      <dgm:prSet presAssocID="{E5EAC4FC-0527-4862-8ADF-96D53906CB77}" presName="sibTrans" presStyleCnt="0"/>
      <dgm:spPr/>
    </dgm:pt>
    <dgm:pt modelId="{896A55E4-284D-4276-B2DF-123B9D1C55D1}" type="pres">
      <dgm:prSet presAssocID="{A335BE75-D368-4ACF-A0A6-404C707980D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E4C2F7-E54E-4590-8234-6D61C109D5EA}" type="pres">
      <dgm:prSet presAssocID="{62C66FDE-06AE-47D3-AFCE-FC44E1A7EBB3}" presName="sibTrans" presStyleCnt="0"/>
      <dgm:spPr/>
    </dgm:pt>
    <dgm:pt modelId="{416D634B-F6DA-48FC-8775-AABF7F3E314C}" type="pres">
      <dgm:prSet presAssocID="{0237CA2A-8D23-4ED2-BD8A-FBFF8974297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32EAB6-1A87-4686-A4AF-D00C399FC4F1}" type="pres">
      <dgm:prSet presAssocID="{EBFFEA89-3A13-4688-942B-04DDF15F1ECB}" presName="sibTrans" presStyleCnt="0"/>
      <dgm:spPr/>
    </dgm:pt>
    <dgm:pt modelId="{E1245DB3-4589-4C23-B894-2B471DABCF76}" type="pres">
      <dgm:prSet presAssocID="{6C8CFBFF-4DC9-4E50-AE7A-8004EDA3F29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C482ED-B94C-472C-9BD1-61642B8F0A87}" type="pres">
      <dgm:prSet presAssocID="{34D986F1-3C8D-4058-82FC-C1717D69EBD6}" presName="sibTrans" presStyleCnt="0"/>
      <dgm:spPr/>
    </dgm:pt>
    <dgm:pt modelId="{AB717C54-4984-4954-B030-3159F8BF2A9C}" type="pres">
      <dgm:prSet presAssocID="{9B5CBCA9-14AF-4563-A00D-765005AD0B3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8EF5F6-026E-4D83-9311-AFDF624D9731}" type="pres">
      <dgm:prSet presAssocID="{F93F468C-D9C9-4161-9BBC-ED44896DC2E0}" presName="sibTrans" presStyleCnt="0"/>
      <dgm:spPr/>
    </dgm:pt>
    <dgm:pt modelId="{9426C9F5-29FC-4CB0-AC69-6FC4F2213E2E}" type="pres">
      <dgm:prSet presAssocID="{C3A30273-99FF-413E-B406-A03A34EC980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C1DC17-FF13-4137-B480-13426017AF63}" type="pres">
      <dgm:prSet presAssocID="{56D33A17-318E-4786-A2DB-13216B7F331E}" presName="sibTrans" presStyleCnt="0"/>
      <dgm:spPr/>
    </dgm:pt>
    <dgm:pt modelId="{E03F2EE8-8B24-4A1C-AB23-75C12B53A817}" type="pres">
      <dgm:prSet presAssocID="{C9EF3BAA-EDED-42FD-A1AF-CF01E6EA71A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673CE6-3AB3-4697-B91D-307DACD6BECD}" type="pres">
      <dgm:prSet presAssocID="{E897C449-AE1B-4BA9-A8D9-A0AB838CB007}" presName="sibTrans" presStyleCnt="0"/>
      <dgm:spPr/>
    </dgm:pt>
    <dgm:pt modelId="{C6E0B7B4-5497-4F59-A557-53C82D55B346}" type="pres">
      <dgm:prSet presAssocID="{CFB0CD2A-4C5D-4725-BCE9-17C12875593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0B15D4-83D8-4F07-BA63-2641E6A86032}" type="pres">
      <dgm:prSet presAssocID="{36C0EC85-D945-4986-A3BC-4A7FA27905BD}" presName="sibTrans" presStyleCnt="0"/>
      <dgm:spPr/>
    </dgm:pt>
    <dgm:pt modelId="{ABD6A072-BB10-459B-A640-D74EE815276C}" type="pres">
      <dgm:prSet presAssocID="{06F3D972-6E6A-40D1-A832-34726074E5ED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C61F1A3-BB2E-4F36-B07C-FDCE334F0982}" type="presOf" srcId="{06F3D972-6E6A-40D1-A832-34726074E5ED}" destId="{ABD6A072-BB10-459B-A640-D74EE815276C}" srcOrd="0" destOrd="0" presId="urn:microsoft.com/office/officeart/2005/8/layout/default"/>
    <dgm:cxn modelId="{43B9FF3D-7A4B-426F-8F6C-30EEB5A55839}" srcId="{3AE17F15-B79F-43DE-8DE5-493EAAE16AE2}" destId="{A335BE75-D368-4ACF-A0A6-404C707980DC}" srcOrd="1" destOrd="0" parTransId="{20E2357A-FD88-4816-86D4-A09F5ED05827}" sibTransId="{62C66FDE-06AE-47D3-AFCE-FC44E1A7EBB3}"/>
    <dgm:cxn modelId="{21DA5B5F-F022-4B2E-B23D-F9491B2A5689}" srcId="{3AE17F15-B79F-43DE-8DE5-493EAAE16AE2}" destId="{C3A30273-99FF-413E-B406-A03A34EC980C}" srcOrd="5" destOrd="0" parTransId="{D30455D8-D904-49C9-94E8-5257B38E68C0}" sibTransId="{56D33A17-318E-4786-A2DB-13216B7F331E}"/>
    <dgm:cxn modelId="{AD90C043-4CDA-456B-8ABE-2B89D2C0A492}" type="presOf" srcId="{50F65B10-6932-46D4-ACBF-E7988054FC10}" destId="{E6B25B1C-53F0-468F-A534-F41C326BA406}" srcOrd="0" destOrd="0" presId="urn:microsoft.com/office/officeart/2005/8/layout/default"/>
    <dgm:cxn modelId="{80AEC619-5B0A-4A80-BB07-7BE9007F965A}" type="presOf" srcId="{9B5CBCA9-14AF-4563-A00D-765005AD0B34}" destId="{AB717C54-4984-4954-B030-3159F8BF2A9C}" srcOrd="0" destOrd="0" presId="urn:microsoft.com/office/officeart/2005/8/layout/default"/>
    <dgm:cxn modelId="{6A10A0C7-BB0F-4BED-8C69-C20F70C9C713}" type="presOf" srcId="{C9EF3BAA-EDED-42FD-A1AF-CF01E6EA71A1}" destId="{E03F2EE8-8B24-4A1C-AB23-75C12B53A817}" srcOrd="0" destOrd="0" presId="urn:microsoft.com/office/officeart/2005/8/layout/default"/>
    <dgm:cxn modelId="{FAF75E62-BEE2-4F73-849D-2055163C0057}" type="presOf" srcId="{C3A30273-99FF-413E-B406-A03A34EC980C}" destId="{9426C9F5-29FC-4CB0-AC69-6FC4F2213E2E}" srcOrd="0" destOrd="0" presId="urn:microsoft.com/office/officeart/2005/8/layout/default"/>
    <dgm:cxn modelId="{9C73BA1E-2C35-4545-817C-63C794219C47}" srcId="{3AE17F15-B79F-43DE-8DE5-493EAAE16AE2}" destId="{9B5CBCA9-14AF-4563-A00D-765005AD0B34}" srcOrd="4" destOrd="0" parTransId="{ACBB99EC-41C8-42C8-A26D-BEC67E7AF8C0}" sibTransId="{F93F468C-D9C9-4161-9BBC-ED44896DC2E0}"/>
    <dgm:cxn modelId="{98DF6A3A-D007-49FB-BC23-C52FDCBB0D1E}" type="presOf" srcId="{A335BE75-D368-4ACF-A0A6-404C707980DC}" destId="{896A55E4-284D-4276-B2DF-123B9D1C55D1}" srcOrd="0" destOrd="0" presId="urn:microsoft.com/office/officeart/2005/8/layout/default"/>
    <dgm:cxn modelId="{4C34DC60-77E9-4655-AFC4-3BE4049BE601}" srcId="{3AE17F15-B79F-43DE-8DE5-493EAAE16AE2}" destId="{6C8CFBFF-4DC9-4E50-AE7A-8004EDA3F29D}" srcOrd="3" destOrd="0" parTransId="{66F704FB-95CA-4D4A-B306-BB10BDF54EFE}" sibTransId="{34D986F1-3C8D-4058-82FC-C1717D69EBD6}"/>
    <dgm:cxn modelId="{08C57605-4ACA-4839-9491-638252AE5A08}" srcId="{3AE17F15-B79F-43DE-8DE5-493EAAE16AE2}" destId="{06F3D972-6E6A-40D1-A832-34726074E5ED}" srcOrd="8" destOrd="0" parTransId="{E0AAC53A-92C1-4FEC-ACAF-63FB86176164}" sibTransId="{704D21B9-CC28-412E-AD9F-2370BE4B9AB4}"/>
    <dgm:cxn modelId="{2E46D527-CFE4-493E-9947-1A6E52E463FF}" type="presOf" srcId="{0237CA2A-8D23-4ED2-BD8A-FBFF89742978}" destId="{416D634B-F6DA-48FC-8775-AABF7F3E314C}" srcOrd="0" destOrd="0" presId="urn:microsoft.com/office/officeart/2005/8/layout/default"/>
    <dgm:cxn modelId="{A9BED092-9B1C-413D-8DCD-6643CD61DDEE}" srcId="{3AE17F15-B79F-43DE-8DE5-493EAAE16AE2}" destId="{C9EF3BAA-EDED-42FD-A1AF-CF01E6EA71A1}" srcOrd="6" destOrd="0" parTransId="{BB544994-96BB-4CA3-B206-90E334E3E1BD}" sibTransId="{E897C449-AE1B-4BA9-A8D9-A0AB838CB007}"/>
    <dgm:cxn modelId="{EEAFF253-4994-45D0-8C14-2EC7DEB3823C}" type="presOf" srcId="{CFB0CD2A-4C5D-4725-BCE9-17C12875593A}" destId="{C6E0B7B4-5497-4F59-A557-53C82D55B346}" srcOrd="0" destOrd="0" presId="urn:microsoft.com/office/officeart/2005/8/layout/default"/>
    <dgm:cxn modelId="{4FB4DAEB-EF23-4AD5-807C-8AEC74A27756}" type="presOf" srcId="{3AE17F15-B79F-43DE-8DE5-493EAAE16AE2}" destId="{3F14D872-48E6-4AC6-8265-3FC8E840E321}" srcOrd="0" destOrd="0" presId="urn:microsoft.com/office/officeart/2005/8/layout/default"/>
    <dgm:cxn modelId="{659A82F8-6FBB-4E27-8D2C-46CB9585AF02}" srcId="{3AE17F15-B79F-43DE-8DE5-493EAAE16AE2}" destId="{CFB0CD2A-4C5D-4725-BCE9-17C12875593A}" srcOrd="7" destOrd="0" parTransId="{2ED8D449-0712-4619-A563-42E6074576F4}" sibTransId="{36C0EC85-D945-4986-A3BC-4A7FA27905BD}"/>
    <dgm:cxn modelId="{D85BCADC-4CD2-4C41-8A22-0FD0F7D2FE5C}" type="presOf" srcId="{6C8CFBFF-4DC9-4E50-AE7A-8004EDA3F29D}" destId="{E1245DB3-4589-4C23-B894-2B471DABCF76}" srcOrd="0" destOrd="0" presId="urn:microsoft.com/office/officeart/2005/8/layout/default"/>
    <dgm:cxn modelId="{6A0EE7F7-B13D-45D6-97F2-53815698D170}" srcId="{3AE17F15-B79F-43DE-8DE5-493EAAE16AE2}" destId="{50F65B10-6932-46D4-ACBF-E7988054FC10}" srcOrd="0" destOrd="0" parTransId="{EA0EEE60-D2B8-454F-A93A-23ACBBC1FDFA}" sibTransId="{E5EAC4FC-0527-4862-8ADF-96D53906CB77}"/>
    <dgm:cxn modelId="{48089E49-C7DB-4E24-8FB1-78A8240DE79B}" srcId="{3AE17F15-B79F-43DE-8DE5-493EAAE16AE2}" destId="{0237CA2A-8D23-4ED2-BD8A-FBFF89742978}" srcOrd="2" destOrd="0" parTransId="{DDF56F70-B601-48C4-A16A-4CB0012A1418}" sibTransId="{EBFFEA89-3A13-4688-942B-04DDF15F1ECB}"/>
    <dgm:cxn modelId="{839E4634-03F6-4DAE-9BEA-BB1E86FD9F48}" type="presParOf" srcId="{3F14D872-48E6-4AC6-8265-3FC8E840E321}" destId="{E6B25B1C-53F0-468F-A534-F41C326BA406}" srcOrd="0" destOrd="0" presId="urn:microsoft.com/office/officeart/2005/8/layout/default"/>
    <dgm:cxn modelId="{90332EE6-7C2B-4F4A-8339-0833348AC8CD}" type="presParOf" srcId="{3F14D872-48E6-4AC6-8265-3FC8E840E321}" destId="{BCBAD983-7DF0-44F6-A484-3BC17EBD88C2}" srcOrd="1" destOrd="0" presId="urn:microsoft.com/office/officeart/2005/8/layout/default"/>
    <dgm:cxn modelId="{A1816AC7-5FEE-494A-A2D1-9D453A987498}" type="presParOf" srcId="{3F14D872-48E6-4AC6-8265-3FC8E840E321}" destId="{896A55E4-284D-4276-B2DF-123B9D1C55D1}" srcOrd="2" destOrd="0" presId="urn:microsoft.com/office/officeart/2005/8/layout/default"/>
    <dgm:cxn modelId="{D996C96B-BBB7-470B-ABD8-28238C5216D0}" type="presParOf" srcId="{3F14D872-48E6-4AC6-8265-3FC8E840E321}" destId="{F5E4C2F7-E54E-4590-8234-6D61C109D5EA}" srcOrd="3" destOrd="0" presId="urn:microsoft.com/office/officeart/2005/8/layout/default"/>
    <dgm:cxn modelId="{24B490B6-E26F-47E3-A707-ACC071B659E9}" type="presParOf" srcId="{3F14D872-48E6-4AC6-8265-3FC8E840E321}" destId="{416D634B-F6DA-48FC-8775-AABF7F3E314C}" srcOrd="4" destOrd="0" presId="urn:microsoft.com/office/officeart/2005/8/layout/default"/>
    <dgm:cxn modelId="{1E61BC39-DC48-47D5-B6E6-797FB4B7A3AA}" type="presParOf" srcId="{3F14D872-48E6-4AC6-8265-3FC8E840E321}" destId="{9F32EAB6-1A87-4686-A4AF-D00C399FC4F1}" srcOrd="5" destOrd="0" presId="urn:microsoft.com/office/officeart/2005/8/layout/default"/>
    <dgm:cxn modelId="{84A8A86F-F5D9-453F-A3AB-DF01540EEDAB}" type="presParOf" srcId="{3F14D872-48E6-4AC6-8265-3FC8E840E321}" destId="{E1245DB3-4589-4C23-B894-2B471DABCF76}" srcOrd="6" destOrd="0" presId="urn:microsoft.com/office/officeart/2005/8/layout/default"/>
    <dgm:cxn modelId="{72BF5F86-3A05-489A-948F-638A96D0C2BE}" type="presParOf" srcId="{3F14D872-48E6-4AC6-8265-3FC8E840E321}" destId="{46C482ED-B94C-472C-9BD1-61642B8F0A87}" srcOrd="7" destOrd="0" presId="urn:microsoft.com/office/officeart/2005/8/layout/default"/>
    <dgm:cxn modelId="{0074F730-68F6-4F28-B60E-29E9BF21ED7C}" type="presParOf" srcId="{3F14D872-48E6-4AC6-8265-3FC8E840E321}" destId="{AB717C54-4984-4954-B030-3159F8BF2A9C}" srcOrd="8" destOrd="0" presId="urn:microsoft.com/office/officeart/2005/8/layout/default"/>
    <dgm:cxn modelId="{05813332-B3C6-493F-B658-273259EA14AA}" type="presParOf" srcId="{3F14D872-48E6-4AC6-8265-3FC8E840E321}" destId="{F38EF5F6-026E-4D83-9311-AFDF624D9731}" srcOrd="9" destOrd="0" presId="urn:microsoft.com/office/officeart/2005/8/layout/default"/>
    <dgm:cxn modelId="{9FB2A003-5798-4B7A-8C91-5E27BA5FF20F}" type="presParOf" srcId="{3F14D872-48E6-4AC6-8265-3FC8E840E321}" destId="{9426C9F5-29FC-4CB0-AC69-6FC4F2213E2E}" srcOrd="10" destOrd="0" presId="urn:microsoft.com/office/officeart/2005/8/layout/default"/>
    <dgm:cxn modelId="{DD7007C4-E852-423D-8127-17F54DF65B30}" type="presParOf" srcId="{3F14D872-48E6-4AC6-8265-3FC8E840E321}" destId="{73C1DC17-FF13-4137-B480-13426017AF63}" srcOrd="11" destOrd="0" presId="urn:microsoft.com/office/officeart/2005/8/layout/default"/>
    <dgm:cxn modelId="{B7D1E7A2-AB82-4A27-BAFC-A2735FF81192}" type="presParOf" srcId="{3F14D872-48E6-4AC6-8265-3FC8E840E321}" destId="{E03F2EE8-8B24-4A1C-AB23-75C12B53A817}" srcOrd="12" destOrd="0" presId="urn:microsoft.com/office/officeart/2005/8/layout/default"/>
    <dgm:cxn modelId="{8DFB4712-E72F-4738-9087-13553D68CEC7}" type="presParOf" srcId="{3F14D872-48E6-4AC6-8265-3FC8E840E321}" destId="{38673CE6-3AB3-4697-B91D-307DACD6BECD}" srcOrd="13" destOrd="0" presId="urn:microsoft.com/office/officeart/2005/8/layout/default"/>
    <dgm:cxn modelId="{8323BC1F-74C1-4C8B-A558-7B198ED1D646}" type="presParOf" srcId="{3F14D872-48E6-4AC6-8265-3FC8E840E321}" destId="{C6E0B7B4-5497-4F59-A557-53C82D55B346}" srcOrd="14" destOrd="0" presId="urn:microsoft.com/office/officeart/2005/8/layout/default"/>
    <dgm:cxn modelId="{22E0614E-567F-4CD7-A45E-CC64A8928F3C}" type="presParOf" srcId="{3F14D872-48E6-4AC6-8265-3FC8E840E321}" destId="{8E0B15D4-83D8-4F07-BA63-2641E6A86032}" srcOrd="15" destOrd="0" presId="urn:microsoft.com/office/officeart/2005/8/layout/default"/>
    <dgm:cxn modelId="{86BD31C5-D6A2-487C-8347-9E7F1AF6C0A2}" type="presParOf" srcId="{3F14D872-48E6-4AC6-8265-3FC8E840E321}" destId="{ABD6A072-BB10-459B-A640-D74EE815276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3EECB13-31BE-42C4-AE89-86C6A5A8B4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AC5230-8F1A-473C-8E18-9DDB40CE2B88}">
      <dgm:prSet phldrT="[Texto]"/>
      <dgm:spPr/>
      <dgm:t>
        <a:bodyPr/>
        <a:lstStyle/>
        <a:p>
          <a:r>
            <a:rPr lang="es-MX" dirty="0" err="1" smtClean="0"/>
            <a:t>MMPI</a:t>
          </a:r>
          <a:r>
            <a:rPr lang="es-MX" dirty="0" smtClean="0"/>
            <a:t> - II</a:t>
          </a:r>
          <a:endParaRPr lang="es-MX" dirty="0"/>
        </a:p>
      </dgm:t>
    </dgm:pt>
    <dgm:pt modelId="{454F3627-9217-42D0-BC30-EF70B0DF892C}" type="parTrans" cxnId="{41829772-E560-49A1-95EC-45F27C051F39}">
      <dgm:prSet/>
      <dgm:spPr/>
      <dgm:t>
        <a:bodyPr/>
        <a:lstStyle/>
        <a:p>
          <a:endParaRPr lang="es-MX"/>
        </a:p>
      </dgm:t>
    </dgm:pt>
    <dgm:pt modelId="{95614190-F824-4745-BE8F-AC2A0F45D2B9}" type="sibTrans" cxnId="{41829772-E560-49A1-95EC-45F27C051F39}">
      <dgm:prSet/>
      <dgm:spPr/>
      <dgm:t>
        <a:bodyPr/>
        <a:lstStyle/>
        <a:p>
          <a:endParaRPr lang="es-MX"/>
        </a:p>
      </dgm:t>
    </dgm:pt>
    <dgm:pt modelId="{5A4A8DD8-B4C9-4A9C-84DE-CE5AD3A44955}">
      <dgm:prSet phldrT="[Texto]"/>
      <dgm:spPr/>
      <dgm:t>
        <a:bodyPr/>
        <a:lstStyle/>
        <a:p>
          <a:r>
            <a:rPr lang="es-MX" dirty="0" err="1" smtClean="0"/>
            <a:t>MMPI</a:t>
          </a:r>
          <a:r>
            <a:rPr lang="es-MX" dirty="0" smtClean="0"/>
            <a:t> - A</a:t>
          </a:r>
          <a:endParaRPr lang="es-MX" dirty="0"/>
        </a:p>
      </dgm:t>
    </dgm:pt>
    <dgm:pt modelId="{54900988-05E7-4B4C-A2BE-48FECC87C1F4}" type="parTrans" cxnId="{A3BFAA49-4558-4E81-B884-716675D19A8E}">
      <dgm:prSet/>
      <dgm:spPr/>
      <dgm:t>
        <a:bodyPr/>
        <a:lstStyle/>
        <a:p>
          <a:endParaRPr lang="es-MX"/>
        </a:p>
      </dgm:t>
    </dgm:pt>
    <dgm:pt modelId="{33CA7219-46F9-42E5-9E8A-F7602270DBC0}" type="sibTrans" cxnId="{A3BFAA49-4558-4E81-B884-716675D19A8E}">
      <dgm:prSet/>
      <dgm:spPr/>
      <dgm:t>
        <a:bodyPr/>
        <a:lstStyle/>
        <a:p>
          <a:endParaRPr lang="es-MX"/>
        </a:p>
      </dgm:t>
    </dgm:pt>
    <dgm:pt modelId="{2AE32098-D109-47DD-8F5F-A4AB279A735F}" type="pres">
      <dgm:prSet presAssocID="{53EECB13-31BE-42C4-AE89-86C6A5A8B4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7ACF286-C7C8-4F78-9670-C3AEFAC4E1D9}" type="pres">
      <dgm:prSet presAssocID="{1CAC5230-8F1A-473C-8E18-9DDB40CE2B8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9BB2B1-2F71-4477-9F00-FABD6114E902}" type="pres">
      <dgm:prSet presAssocID="{95614190-F824-4745-BE8F-AC2A0F45D2B9}" presName="sibTrans" presStyleCnt="0"/>
      <dgm:spPr/>
    </dgm:pt>
    <dgm:pt modelId="{B7522FB6-0D6C-40B7-A6F8-328257116B2D}" type="pres">
      <dgm:prSet presAssocID="{5A4A8DD8-B4C9-4A9C-84DE-CE5AD3A4495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2C1155-55EF-4F54-B45B-42A473067C37}" type="presOf" srcId="{1CAC5230-8F1A-473C-8E18-9DDB40CE2B88}" destId="{B7ACF286-C7C8-4F78-9670-C3AEFAC4E1D9}" srcOrd="0" destOrd="0" presId="urn:microsoft.com/office/officeart/2005/8/layout/default"/>
    <dgm:cxn modelId="{68B2FC7D-0545-4DAF-B55C-78FC664E1C13}" type="presOf" srcId="{5A4A8DD8-B4C9-4A9C-84DE-CE5AD3A44955}" destId="{B7522FB6-0D6C-40B7-A6F8-328257116B2D}" srcOrd="0" destOrd="0" presId="urn:microsoft.com/office/officeart/2005/8/layout/default"/>
    <dgm:cxn modelId="{A3BFAA49-4558-4E81-B884-716675D19A8E}" srcId="{53EECB13-31BE-42C4-AE89-86C6A5A8B45B}" destId="{5A4A8DD8-B4C9-4A9C-84DE-CE5AD3A44955}" srcOrd="1" destOrd="0" parTransId="{54900988-05E7-4B4C-A2BE-48FECC87C1F4}" sibTransId="{33CA7219-46F9-42E5-9E8A-F7602270DBC0}"/>
    <dgm:cxn modelId="{41829772-E560-49A1-95EC-45F27C051F39}" srcId="{53EECB13-31BE-42C4-AE89-86C6A5A8B45B}" destId="{1CAC5230-8F1A-473C-8E18-9DDB40CE2B88}" srcOrd="0" destOrd="0" parTransId="{454F3627-9217-42D0-BC30-EF70B0DF892C}" sibTransId="{95614190-F824-4745-BE8F-AC2A0F45D2B9}"/>
    <dgm:cxn modelId="{17560B87-DA8B-47B1-8F7E-60814F01FF1D}" type="presOf" srcId="{53EECB13-31BE-42C4-AE89-86C6A5A8B45B}" destId="{2AE32098-D109-47DD-8F5F-A4AB279A735F}" srcOrd="0" destOrd="0" presId="urn:microsoft.com/office/officeart/2005/8/layout/default"/>
    <dgm:cxn modelId="{9630926A-86B1-4891-986A-BFA3A53E32CC}" type="presParOf" srcId="{2AE32098-D109-47DD-8F5F-A4AB279A735F}" destId="{B7ACF286-C7C8-4F78-9670-C3AEFAC4E1D9}" srcOrd="0" destOrd="0" presId="urn:microsoft.com/office/officeart/2005/8/layout/default"/>
    <dgm:cxn modelId="{7AC76AF4-2AA4-4219-B983-C26D80E8ABC1}" type="presParOf" srcId="{2AE32098-D109-47DD-8F5F-A4AB279A735F}" destId="{739BB2B1-2F71-4477-9F00-FABD6114E902}" srcOrd="1" destOrd="0" presId="urn:microsoft.com/office/officeart/2005/8/layout/default"/>
    <dgm:cxn modelId="{85383F2B-A7B0-47E9-8D1D-7660814A409D}" type="presParOf" srcId="{2AE32098-D109-47DD-8F5F-A4AB279A735F}" destId="{B7522FB6-0D6C-40B7-A6F8-328257116B2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33DF16-8845-4E57-B928-98DD4E634DAA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95D2B36-2FE9-4007-97B3-67CDFA7D923C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Habilidades </a:t>
          </a:r>
          <a:r>
            <a:rPr lang="es-MX" sz="1600" dirty="0" err="1" smtClean="0">
              <a:solidFill>
                <a:schemeClr val="tx1"/>
              </a:solidFill>
            </a:rPr>
            <a:t>sensoriomotrices</a:t>
          </a:r>
          <a:r>
            <a:rPr lang="es-MX" sz="1600" dirty="0" smtClean="0">
              <a:solidFill>
                <a:schemeClr val="tx1"/>
              </a:solidFill>
            </a:rPr>
            <a:t> y mentales</a:t>
          </a:r>
          <a:endParaRPr lang="es-MX" sz="1600" dirty="0">
            <a:solidFill>
              <a:schemeClr val="tx1"/>
            </a:solidFill>
          </a:endParaRPr>
        </a:p>
      </dgm:t>
    </dgm:pt>
    <dgm:pt modelId="{926A650C-9F35-49CE-84F1-91268F694DEA}" type="parTrans" cxnId="{F18AFF3F-83BD-459B-8817-49F19AB073A2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FE79AF08-F2C1-4B05-B0F2-5D616F9CD57D}" type="sibTrans" cxnId="{F18AFF3F-83BD-459B-8817-49F19AB073A2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4329D791-2576-4AD3-8EB7-2521C06E2262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Observación de habilidades motrices</a:t>
          </a:r>
          <a:endParaRPr lang="es-MX" sz="1600" dirty="0">
            <a:solidFill>
              <a:schemeClr val="tx1"/>
            </a:solidFill>
          </a:endParaRPr>
        </a:p>
      </dgm:t>
    </dgm:pt>
    <dgm:pt modelId="{67A21109-7595-4C26-A0E0-D0B98289E1BE}" type="parTrans" cxnId="{C8249BFD-C2E8-4B46-98DE-F1939B6C438E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6C3765E0-0930-416B-9057-A4E272341608}" type="sibTrans" cxnId="{C8249BFD-C2E8-4B46-98DE-F1939B6C438E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71C1358A-53F1-495A-83F2-D39B47D78613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Construcción de instrumentos precisos y consistentes.</a:t>
          </a:r>
          <a:endParaRPr lang="es-MX" sz="1600" dirty="0">
            <a:solidFill>
              <a:schemeClr val="tx1"/>
            </a:solidFill>
          </a:endParaRPr>
        </a:p>
      </dgm:t>
    </dgm:pt>
    <dgm:pt modelId="{25C296BF-804D-43C0-99C4-BBF21CEBEC6D}" type="parTrans" cxnId="{D0F99564-D19B-497D-9868-01E4ED6DA086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C8A2C65D-8343-40E6-B198-22A0BD924D12}" type="sibTrans" cxnId="{D0F99564-D19B-497D-9868-01E4ED6DA086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4514AEAB-BFAE-4B57-915C-CDD2DFC35F46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Psicólogos: fenómenos descritos en términos  cuantitativos </a:t>
          </a:r>
          <a:r>
            <a:rPr lang="es-MX" sz="1600" smtClean="0">
              <a:solidFill>
                <a:schemeClr val="tx1"/>
              </a:solidFill>
            </a:rPr>
            <a:t>y racionales</a:t>
          </a:r>
          <a:r>
            <a:rPr lang="es-MX" sz="1600" dirty="0" smtClean="0">
              <a:solidFill>
                <a:schemeClr val="tx1"/>
              </a:solidFill>
            </a:rPr>
            <a:t>.</a:t>
          </a:r>
          <a:endParaRPr lang="es-MX" sz="1600" dirty="0">
            <a:solidFill>
              <a:schemeClr val="tx1"/>
            </a:solidFill>
          </a:endParaRPr>
        </a:p>
      </dgm:t>
    </dgm:pt>
    <dgm:pt modelId="{9214F017-FDC5-4B0F-ADD2-9D32A210222D}" type="parTrans" cxnId="{75FBBDD2-9DB4-4DBB-B70D-AD9E671C2169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31D59BA5-43DE-4580-9B19-26E511133D71}" type="sibTrans" cxnId="{75FBBDD2-9DB4-4DBB-B70D-AD9E671C2169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A0CB85E2-502E-4529-B141-8497D0EA9B2C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EU: Medidas estandarizadas de los logros académicos.</a:t>
          </a:r>
          <a:endParaRPr lang="es-MX" sz="1600" dirty="0">
            <a:solidFill>
              <a:schemeClr val="tx1"/>
            </a:solidFill>
          </a:endParaRPr>
        </a:p>
      </dgm:t>
    </dgm:pt>
    <dgm:pt modelId="{65CD1359-45F1-4D0E-A159-4AF93CC1BB12}" type="parTrans" cxnId="{55945EE1-DF2B-4100-AEC6-9A2502D0A7A8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24E2A729-2A2C-4A92-8DFF-890F45A897C4}" type="sibTrans" cxnId="{55945EE1-DF2B-4100-AEC6-9A2502D0A7A8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B9A53ACB-BBED-45F7-B029-2AB125288A7D}">
      <dgm:prSet phldrT="[Texto]" custT="1"/>
      <dgm:spPr/>
      <dgm:t>
        <a:bodyPr/>
        <a:lstStyle/>
        <a:p>
          <a:r>
            <a:rPr lang="es-MX" sz="1600" dirty="0" err="1" smtClean="0">
              <a:solidFill>
                <a:schemeClr val="tx1"/>
              </a:solidFill>
            </a:rPr>
            <a:t>Galton</a:t>
          </a:r>
          <a:r>
            <a:rPr lang="es-MX" sz="1600" dirty="0" smtClean="0">
              <a:solidFill>
                <a:schemeClr val="tx1"/>
              </a:solidFill>
            </a:rPr>
            <a:t>: bases hereditarias de la inteligencia, medición de habilidades humanas., aptitudes y temperamento</a:t>
          </a:r>
          <a:endParaRPr lang="es-MX" sz="1600" dirty="0">
            <a:solidFill>
              <a:schemeClr val="tx1"/>
            </a:solidFill>
          </a:endParaRPr>
        </a:p>
      </dgm:t>
    </dgm:pt>
    <dgm:pt modelId="{1A673B31-4C8A-4771-8571-AED3FFBDFCF2}" type="parTrans" cxnId="{57A948E3-83A5-496E-BDE2-DFB52F322132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F94721CA-8687-416E-ABD7-77596F0F6D61}" type="sibTrans" cxnId="{57A948E3-83A5-496E-BDE2-DFB52F322132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C95793EF-BB63-40A7-ACCD-1C2D38237E8C}">
      <dgm:prSet phldrT="[Texto]" custT="1"/>
      <dgm:spPr/>
      <dgm:t>
        <a:bodyPr/>
        <a:lstStyle/>
        <a:p>
          <a:r>
            <a:rPr lang="es-MX" sz="1600" dirty="0" err="1" smtClean="0">
              <a:solidFill>
                <a:schemeClr val="tx1"/>
              </a:solidFill>
            </a:rPr>
            <a:t>Cattell</a:t>
          </a:r>
          <a:r>
            <a:rPr lang="es-MX" sz="1600" dirty="0" smtClean="0">
              <a:solidFill>
                <a:schemeClr val="tx1"/>
              </a:solidFill>
            </a:rPr>
            <a:t>: relaciones entre tiempo de reacción y discriminación sensorial con </a:t>
          </a:r>
          <a:r>
            <a:rPr lang="es-MX" sz="1600" dirty="0" err="1" smtClean="0">
              <a:solidFill>
                <a:schemeClr val="tx1"/>
              </a:solidFill>
            </a:rPr>
            <a:t>calif</a:t>
          </a:r>
          <a:r>
            <a:rPr lang="es-MX" sz="1600" dirty="0" smtClean="0">
              <a:solidFill>
                <a:schemeClr val="tx1"/>
              </a:solidFill>
            </a:rPr>
            <a:t>. Escolares.</a:t>
          </a:r>
          <a:endParaRPr lang="es-MX" sz="1600" dirty="0">
            <a:solidFill>
              <a:schemeClr val="tx1"/>
            </a:solidFill>
          </a:endParaRPr>
        </a:p>
      </dgm:t>
    </dgm:pt>
    <dgm:pt modelId="{FEFB1528-4ACB-460B-AEC8-F7EF048DC166}" type="parTrans" cxnId="{A6F6ABA3-0FA3-4BCA-9706-E0832C666B25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4E9B6F3E-A8AD-41E7-98AA-02B7F0F72EE4}" type="sibTrans" cxnId="{A6F6ABA3-0FA3-4BCA-9706-E0832C666B25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82C46F4B-7351-4394-A735-F564EA32F9C2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Alfred </a:t>
          </a:r>
          <a:r>
            <a:rPr lang="es-MX" sz="1600" dirty="0" err="1" smtClean="0">
              <a:solidFill>
                <a:schemeClr val="tx1"/>
              </a:solidFill>
            </a:rPr>
            <a:t>Binet</a:t>
          </a:r>
          <a:r>
            <a:rPr lang="es-MX" sz="1600" dirty="0" smtClean="0">
              <a:solidFill>
                <a:schemeClr val="tx1"/>
              </a:solidFill>
            </a:rPr>
            <a:t>: construcción de primera prueba mental para predicción de aprovechamiento académico.</a:t>
          </a:r>
          <a:endParaRPr lang="es-MX" sz="1600" dirty="0">
            <a:solidFill>
              <a:schemeClr val="tx1"/>
            </a:solidFill>
          </a:endParaRPr>
        </a:p>
      </dgm:t>
    </dgm:pt>
    <dgm:pt modelId="{C99A7457-D6BC-4528-A942-141AE4772373}" type="parTrans" cxnId="{54C3B36A-3D0D-4FD3-8D54-2EEF117BD18B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C7958025-814B-4CC6-8BB3-C3CCFEF42669}" type="sibTrans" cxnId="{54C3B36A-3D0D-4FD3-8D54-2EEF117BD18B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CE260033-7BA6-4DCA-A088-65A3E34CA9AB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1904: </a:t>
          </a:r>
          <a:r>
            <a:rPr lang="es-MX" sz="1600" dirty="0" err="1" smtClean="0">
              <a:solidFill>
                <a:schemeClr val="tx1"/>
              </a:solidFill>
            </a:rPr>
            <a:t>Binet</a:t>
          </a:r>
          <a:r>
            <a:rPr lang="es-MX" sz="1600" dirty="0" smtClean="0">
              <a:solidFill>
                <a:schemeClr val="tx1"/>
              </a:solidFill>
            </a:rPr>
            <a:t> – </a:t>
          </a:r>
          <a:r>
            <a:rPr lang="es-MX" sz="1600" dirty="0" err="1" smtClean="0">
              <a:solidFill>
                <a:schemeClr val="tx1"/>
              </a:solidFill>
            </a:rPr>
            <a:t>Simon</a:t>
          </a:r>
          <a:r>
            <a:rPr lang="es-MX" sz="1600" dirty="0" smtClean="0">
              <a:solidFill>
                <a:schemeClr val="tx1"/>
              </a:solidFill>
            </a:rPr>
            <a:t>: 1ª Prueba de inteligencia práctica, edad mental.</a:t>
          </a:r>
          <a:endParaRPr lang="es-MX" sz="1600" dirty="0">
            <a:solidFill>
              <a:schemeClr val="tx1"/>
            </a:solidFill>
          </a:endParaRPr>
        </a:p>
      </dgm:t>
    </dgm:pt>
    <dgm:pt modelId="{C1463955-7B0F-4998-A0C0-AD0DFBC9D201}" type="parTrans" cxnId="{4C899F10-6D0C-4233-95F5-1019DFE0F351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3EFC790F-08F1-4E98-8A62-314635432C91}" type="sibTrans" cxnId="{4C899F10-6D0C-4233-95F5-1019DFE0F351}">
      <dgm:prSet/>
      <dgm:spPr/>
      <dgm:t>
        <a:bodyPr/>
        <a:lstStyle/>
        <a:p>
          <a:endParaRPr lang="es-MX" sz="2000">
            <a:solidFill>
              <a:schemeClr val="tx1"/>
            </a:solidFill>
          </a:endParaRPr>
        </a:p>
      </dgm:t>
    </dgm:pt>
    <dgm:pt modelId="{83447647-C4AB-4257-8216-CBF90BADC00E}" type="pres">
      <dgm:prSet presAssocID="{DD33DF16-8845-4E57-B928-98DD4E634DA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BECDE66A-78FE-4503-B65B-18F38D4E9A79}" type="pres">
      <dgm:prSet presAssocID="{595D2B36-2FE9-4007-97B3-67CDFA7D923C}" presName="compNode" presStyleCnt="0"/>
      <dgm:spPr/>
    </dgm:pt>
    <dgm:pt modelId="{0DE7C4EB-04B7-4271-BE85-DFDA09485692}" type="pres">
      <dgm:prSet presAssocID="{595D2B36-2FE9-4007-97B3-67CDFA7D923C}" presName="dummyConnPt" presStyleCnt="0"/>
      <dgm:spPr/>
    </dgm:pt>
    <dgm:pt modelId="{240F26A4-79E5-42F6-BA44-223A9D722B91}" type="pres">
      <dgm:prSet presAssocID="{595D2B36-2FE9-4007-97B3-67CDFA7D923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55E2A3-25C3-4A82-BC3C-DB5B4EDFC09B}" type="pres">
      <dgm:prSet presAssocID="{FE79AF08-F2C1-4B05-B0F2-5D616F9CD57D}" presName="sibTrans" presStyleLbl="bgSibTrans2D1" presStyleIdx="0" presStyleCnt="8"/>
      <dgm:spPr/>
      <dgm:t>
        <a:bodyPr/>
        <a:lstStyle/>
        <a:p>
          <a:endParaRPr lang="es-MX"/>
        </a:p>
      </dgm:t>
    </dgm:pt>
    <dgm:pt modelId="{8E824377-CD78-4512-8CDB-71F339F28636}" type="pres">
      <dgm:prSet presAssocID="{4329D791-2576-4AD3-8EB7-2521C06E2262}" presName="compNode" presStyleCnt="0"/>
      <dgm:spPr/>
    </dgm:pt>
    <dgm:pt modelId="{6A460EE9-F670-402E-9993-2AFB73B3B7B9}" type="pres">
      <dgm:prSet presAssocID="{4329D791-2576-4AD3-8EB7-2521C06E2262}" presName="dummyConnPt" presStyleCnt="0"/>
      <dgm:spPr/>
    </dgm:pt>
    <dgm:pt modelId="{C9ACF392-E826-4892-A099-9B7CA7F0735D}" type="pres">
      <dgm:prSet presAssocID="{4329D791-2576-4AD3-8EB7-2521C06E226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F11171-90A0-4219-B39C-662F451574FE}" type="pres">
      <dgm:prSet presAssocID="{6C3765E0-0930-416B-9057-A4E272341608}" presName="sibTrans" presStyleLbl="bgSibTrans2D1" presStyleIdx="1" presStyleCnt="8"/>
      <dgm:spPr/>
      <dgm:t>
        <a:bodyPr/>
        <a:lstStyle/>
        <a:p>
          <a:endParaRPr lang="es-MX"/>
        </a:p>
      </dgm:t>
    </dgm:pt>
    <dgm:pt modelId="{47627F82-1EF5-491A-B168-482777C7D399}" type="pres">
      <dgm:prSet presAssocID="{71C1358A-53F1-495A-83F2-D39B47D78613}" presName="compNode" presStyleCnt="0"/>
      <dgm:spPr/>
    </dgm:pt>
    <dgm:pt modelId="{4E425663-EDEA-45CD-865E-07E6ECCD54B0}" type="pres">
      <dgm:prSet presAssocID="{71C1358A-53F1-495A-83F2-D39B47D78613}" presName="dummyConnPt" presStyleCnt="0"/>
      <dgm:spPr/>
    </dgm:pt>
    <dgm:pt modelId="{A41C5B3E-160E-4057-A960-E6A30F9F6221}" type="pres">
      <dgm:prSet presAssocID="{71C1358A-53F1-495A-83F2-D39B47D7861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D0F15F-9314-4D60-8A65-3ED3E19E9B96}" type="pres">
      <dgm:prSet presAssocID="{C8A2C65D-8343-40E6-B198-22A0BD924D12}" presName="sibTrans" presStyleLbl="bgSibTrans2D1" presStyleIdx="2" presStyleCnt="8"/>
      <dgm:spPr/>
      <dgm:t>
        <a:bodyPr/>
        <a:lstStyle/>
        <a:p>
          <a:endParaRPr lang="es-MX"/>
        </a:p>
      </dgm:t>
    </dgm:pt>
    <dgm:pt modelId="{E4907FE2-ABF1-4E56-AECC-3ACAF193831C}" type="pres">
      <dgm:prSet presAssocID="{4514AEAB-BFAE-4B57-915C-CDD2DFC35F46}" presName="compNode" presStyleCnt="0"/>
      <dgm:spPr/>
    </dgm:pt>
    <dgm:pt modelId="{AC0FD78B-B1D5-4A13-90F0-278ED8A5A7D4}" type="pres">
      <dgm:prSet presAssocID="{4514AEAB-BFAE-4B57-915C-CDD2DFC35F46}" presName="dummyConnPt" presStyleCnt="0"/>
      <dgm:spPr/>
    </dgm:pt>
    <dgm:pt modelId="{982E151A-B597-4BD5-A7D9-9D625DE5D0A5}" type="pres">
      <dgm:prSet presAssocID="{4514AEAB-BFAE-4B57-915C-CDD2DFC35F4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F28655-A650-411F-B3D5-96951C454255}" type="pres">
      <dgm:prSet presAssocID="{31D59BA5-43DE-4580-9B19-26E511133D71}" presName="sibTrans" presStyleLbl="bgSibTrans2D1" presStyleIdx="3" presStyleCnt="8"/>
      <dgm:spPr/>
      <dgm:t>
        <a:bodyPr/>
        <a:lstStyle/>
        <a:p>
          <a:endParaRPr lang="es-MX"/>
        </a:p>
      </dgm:t>
    </dgm:pt>
    <dgm:pt modelId="{38924549-B053-4C43-9127-5F1AB67EF1C0}" type="pres">
      <dgm:prSet presAssocID="{A0CB85E2-502E-4529-B141-8497D0EA9B2C}" presName="compNode" presStyleCnt="0"/>
      <dgm:spPr/>
    </dgm:pt>
    <dgm:pt modelId="{64575475-7300-4004-A543-C8A2BDC13180}" type="pres">
      <dgm:prSet presAssocID="{A0CB85E2-502E-4529-B141-8497D0EA9B2C}" presName="dummyConnPt" presStyleCnt="0"/>
      <dgm:spPr/>
    </dgm:pt>
    <dgm:pt modelId="{3D00E0D6-CB30-4FC0-897D-BFF0DE4AB73D}" type="pres">
      <dgm:prSet presAssocID="{A0CB85E2-502E-4529-B141-8497D0EA9B2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76D689-29AA-48D2-BCDC-053132B58340}" type="pres">
      <dgm:prSet presAssocID="{24E2A729-2A2C-4A92-8DFF-890F45A897C4}" presName="sibTrans" presStyleLbl="bgSibTrans2D1" presStyleIdx="4" presStyleCnt="8"/>
      <dgm:spPr/>
      <dgm:t>
        <a:bodyPr/>
        <a:lstStyle/>
        <a:p>
          <a:endParaRPr lang="es-MX"/>
        </a:p>
      </dgm:t>
    </dgm:pt>
    <dgm:pt modelId="{8D53EA65-9580-47C5-9E5B-DA31EA97131D}" type="pres">
      <dgm:prSet presAssocID="{B9A53ACB-BBED-45F7-B029-2AB125288A7D}" presName="compNode" presStyleCnt="0"/>
      <dgm:spPr/>
    </dgm:pt>
    <dgm:pt modelId="{0108E482-4F93-41A4-8D5F-DFB82DC2ACFE}" type="pres">
      <dgm:prSet presAssocID="{B9A53ACB-BBED-45F7-B029-2AB125288A7D}" presName="dummyConnPt" presStyleCnt="0"/>
      <dgm:spPr/>
    </dgm:pt>
    <dgm:pt modelId="{24400808-960E-4F42-BB2A-DC6CB18AE147}" type="pres">
      <dgm:prSet presAssocID="{B9A53ACB-BBED-45F7-B029-2AB125288A7D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BA5D47-BF31-40D3-9E91-FF30186CC95E}" type="pres">
      <dgm:prSet presAssocID="{F94721CA-8687-416E-ABD7-77596F0F6D61}" presName="sibTrans" presStyleLbl="bgSibTrans2D1" presStyleIdx="5" presStyleCnt="8"/>
      <dgm:spPr/>
      <dgm:t>
        <a:bodyPr/>
        <a:lstStyle/>
        <a:p>
          <a:endParaRPr lang="es-MX"/>
        </a:p>
      </dgm:t>
    </dgm:pt>
    <dgm:pt modelId="{39D5E47D-3CC5-4DC6-95E5-71E48BE71657}" type="pres">
      <dgm:prSet presAssocID="{C95793EF-BB63-40A7-ACCD-1C2D38237E8C}" presName="compNode" presStyleCnt="0"/>
      <dgm:spPr/>
    </dgm:pt>
    <dgm:pt modelId="{684AA821-1FB8-4AB1-98E0-662E629005C2}" type="pres">
      <dgm:prSet presAssocID="{C95793EF-BB63-40A7-ACCD-1C2D38237E8C}" presName="dummyConnPt" presStyleCnt="0"/>
      <dgm:spPr/>
    </dgm:pt>
    <dgm:pt modelId="{68D55937-9AA6-4D49-A06B-3D2B133D6CAA}" type="pres">
      <dgm:prSet presAssocID="{C95793EF-BB63-40A7-ACCD-1C2D38237E8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2697D1-DC86-4592-96CF-B6744FECA463}" type="pres">
      <dgm:prSet presAssocID="{4E9B6F3E-A8AD-41E7-98AA-02B7F0F72EE4}" presName="sibTrans" presStyleLbl="bgSibTrans2D1" presStyleIdx="6" presStyleCnt="8"/>
      <dgm:spPr/>
      <dgm:t>
        <a:bodyPr/>
        <a:lstStyle/>
        <a:p>
          <a:endParaRPr lang="es-MX"/>
        </a:p>
      </dgm:t>
    </dgm:pt>
    <dgm:pt modelId="{5CCFA78B-CB9C-4102-BDA0-B782E0034B1C}" type="pres">
      <dgm:prSet presAssocID="{82C46F4B-7351-4394-A735-F564EA32F9C2}" presName="compNode" presStyleCnt="0"/>
      <dgm:spPr/>
    </dgm:pt>
    <dgm:pt modelId="{4CBDC1DA-10E1-47B8-B1C1-373D630CCCA8}" type="pres">
      <dgm:prSet presAssocID="{82C46F4B-7351-4394-A735-F564EA32F9C2}" presName="dummyConnPt" presStyleCnt="0"/>
      <dgm:spPr/>
    </dgm:pt>
    <dgm:pt modelId="{C3EBA1DE-FEB6-4E7C-864B-A0DF801319CF}" type="pres">
      <dgm:prSet presAssocID="{82C46F4B-7351-4394-A735-F564EA32F9C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24429B-D3AC-4288-99C0-BC011D6A661B}" type="pres">
      <dgm:prSet presAssocID="{C7958025-814B-4CC6-8BB3-C3CCFEF42669}" presName="sibTrans" presStyleLbl="bgSibTrans2D1" presStyleIdx="7" presStyleCnt="8"/>
      <dgm:spPr/>
      <dgm:t>
        <a:bodyPr/>
        <a:lstStyle/>
        <a:p>
          <a:endParaRPr lang="es-MX"/>
        </a:p>
      </dgm:t>
    </dgm:pt>
    <dgm:pt modelId="{76F90670-16A1-4B7F-AAAE-AEED7C93A5F6}" type="pres">
      <dgm:prSet presAssocID="{CE260033-7BA6-4DCA-A088-65A3E34CA9AB}" presName="compNode" presStyleCnt="0"/>
      <dgm:spPr/>
    </dgm:pt>
    <dgm:pt modelId="{085D55CA-F380-43CE-AADE-5EA926006E04}" type="pres">
      <dgm:prSet presAssocID="{CE260033-7BA6-4DCA-A088-65A3E34CA9AB}" presName="dummyConnPt" presStyleCnt="0"/>
      <dgm:spPr/>
    </dgm:pt>
    <dgm:pt modelId="{2A4647A9-1BC4-4D4B-B291-D157CFA7D7B2}" type="pres">
      <dgm:prSet presAssocID="{CE260033-7BA6-4DCA-A088-65A3E34CA9A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6F6ABA3-0FA3-4BCA-9706-E0832C666B25}" srcId="{DD33DF16-8845-4E57-B928-98DD4E634DAA}" destId="{C95793EF-BB63-40A7-ACCD-1C2D38237E8C}" srcOrd="6" destOrd="0" parTransId="{FEFB1528-4ACB-460B-AEC8-F7EF048DC166}" sibTransId="{4E9B6F3E-A8AD-41E7-98AA-02B7F0F72EE4}"/>
    <dgm:cxn modelId="{F5B72C7A-5CF2-4E7A-83D8-F1363D552433}" type="presOf" srcId="{C8A2C65D-8343-40E6-B198-22A0BD924D12}" destId="{B9D0F15F-9314-4D60-8A65-3ED3E19E9B96}" srcOrd="0" destOrd="0" presId="urn:microsoft.com/office/officeart/2005/8/layout/bProcess4"/>
    <dgm:cxn modelId="{4C899F10-6D0C-4233-95F5-1019DFE0F351}" srcId="{DD33DF16-8845-4E57-B928-98DD4E634DAA}" destId="{CE260033-7BA6-4DCA-A088-65A3E34CA9AB}" srcOrd="8" destOrd="0" parTransId="{C1463955-7B0F-4998-A0C0-AD0DFBC9D201}" sibTransId="{3EFC790F-08F1-4E98-8A62-314635432C91}"/>
    <dgm:cxn modelId="{F18AFF3F-83BD-459B-8817-49F19AB073A2}" srcId="{DD33DF16-8845-4E57-B928-98DD4E634DAA}" destId="{595D2B36-2FE9-4007-97B3-67CDFA7D923C}" srcOrd="0" destOrd="0" parTransId="{926A650C-9F35-49CE-84F1-91268F694DEA}" sibTransId="{FE79AF08-F2C1-4B05-B0F2-5D616F9CD57D}"/>
    <dgm:cxn modelId="{34816259-CBF5-464C-9C4B-C9E6B38CFA7E}" type="presOf" srcId="{F94721CA-8687-416E-ABD7-77596F0F6D61}" destId="{B7BA5D47-BF31-40D3-9E91-FF30186CC95E}" srcOrd="0" destOrd="0" presId="urn:microsoft.com/office/officeart/2005/8/layout/bProcess4"/>
    <dgm:cxn modelId="{8B32DAE1-40AD-44BC-AE4E-E092E3A49CDB}" type="presOf" srcId="{71C1358A-53F1-495A-83F2-D39B47D78613}" destId="{A41C5B3E-160E-4057-A960-E6A30F9F6221}" srcOrd="0" destOrd="0" presId="urn:microsoft.com/office/officeart/2005/8/layout/bProcess4"/>
    <dgm:cxn modelId="{E08D782A-8940-44C7-A242-3C6B7170F1B7}" type="presOf" srcId="{B9A53ACB-BBED-45F7-B029-2AB125288A7D}" destId="{24400808-960E-4F42-BB2A-DC6CB18AE147}" srcOrd="0" destOrd="0" presId="urn:microsoft.com/office/officeart/2005/8/layout/bProcess4"/>
    <dgm:cxn modelId="{68E0608B-AB58-498D-90CC-52DFBC304DA3}" type="presOf" srcId="{DD33DF16-8845-4E57-B928-98DD4E634DAA}" destId="{83447647-C4AB-4257-8216-CBF90BADC00E}" srcOrd="0" destOrd="0" presId="urn:microsoft.com/office/officeart/2005/8/layout/bProcess4"/>
    <dgm:cxn modelId="{84700F5F-0078-41B9-93C0-3E487389F042}" type="presOf" srcId="{C95793EF-BB63-40A7-ACCD-1C2D38237E8C}" destId="{68D55937-9AA6-4D49-A06B-3D2B133D6CAA}" srcOrd="0" destOrd="0" presId="urn:microsoft.com/office/officeart/2005/8/layout/bProcess4"/>
    <dgm:cxn modelId="{54C3B36A-3D0D-4FD3-8D54-2EEF117BD18B}" srcId="{DD33DF16-8845-4E57-B928-98DD4E634DAA}" destId="{82C46F4B-7351-4394-A735-F564EA32F9C2}" srcOrd="7" destOrd="0" parTransId="{C99A7457-D6BC-4528-A942-141AE4772373}" sibTransId="{C7958025-814B-4CC6-8BB3-C3CCFEF42669}"/>
    <dgm:cxn modelId="{6FD3BC11-44B5-4F1C-AEEC-D7F4322F2E21}" type="presOf" srcId="{A0CB85E2-502E-4529-B141-8497D0EA9B2C}" destId="{3D00E0D6-CB30-4FC0-897D-BFF0DE4AB73D}" srcOrd="0" destOrd="0" presId="urn:microsoft.com/office/officeart/2005/8/layout/bProcess4"/>
    <dgm:cxn modelId="{680598C1-45FC-4F7B-ACC5-3B84063653BE}" type="presOf" srcId="{4329D791-2576-4AD3-8EB7-2521C06E2262}" destId="{C9ACF392-E826-4892-A099-9B7CA7F0735D}" srcOrd="0" destOrd="0" presId="urn:microsoft.com/office/officeart/2005/8/layout/bProcess4"/>
    <dgm:cxn modelId="{A28162CF-BBE2-4FD7-A1CF-7A82D6DEBFCE}" type="presOf" srcId="{595D2B36-2FE9-4007-97B3-67CDFA7D923C}" destId="{240F26A4-79E5-42F6-BA44-223A9D722B91}" srcOrd="0" destOrd="0" presId="urn:microsoft.com/office/officeart/2005/8/layout/bProcess4"/>
    <dgm:cxn modelId="{55945EE1-DF2B-4100-AEC6-9A2502D0A7A8}" srcId="{DD33DF16-8845-4E57-B928-98DD4E634DAA}" destId="{A0CB85E2-502E-4529-B141-8497D0EA9B2C}" srcOrd="4" destOrd="0" parTransId="{65CD1359-45F1-4D0E-A159-4AF93CC1BB12}" sibTransId="{24E2A729-2A2C-4A92-8DFF-890F45A897C4}"/>
    <dgm:cxn modelId="{24B3DFEC-FF75-4C7B-9BFC-E897764CA234}" type="presOf" srcId="{31D59BA5-43DE-4580-9B19-26E511133D71}" destId="{3EF28655-A650-411F-B3D5-96951C454255}" srcOrd="0" destOrd="0" presId="urn:microsoft.com/office/officeart/2005/8/layout/bProcess4"/>
    <dgm:cxn modelId="{2262BBD3-9EC3-429F-B5C9-D368F3B04D5A}" type="presOf" srcId="{24E2A729-2A2C-4A92-8DFF-890F45A897C4}" destId="{0D76D689-29AA-48D2-BCDC-053132B58340}" srcOrd="0" destOrd="0" presId="urn:microsoft.com/office/officeart/2005/8/layout/bProcess4"/>
    <dgm:cxn modelId="{C8249BFD-C2E8-4B46-98DE-F1939B6C438E}" srcId="{DD33DF16-8845-4E57-B928-98DD4E634DAA}" destId="{4329D791-2576-4AD3-8EB7-2521C06E2262}" srcOrd="1" destOrd="0" parTransId="{67A21109-7595-4C26-A0E0-D0B98289E1BE}" sibTransId="{6C3765E0-0930-416B-9057-A4E272341608}"/>
    <dgm:cxn modelId="{57A948E3-83A5-496E-BDE2-DFB52F322132}" srcId="{DD33DF16-8845-4E57-B928-98DD4E634DAA}" destId="{B9A53ACB-BBED-45F7-B029-2AB125288A7D}" srcOrd="5" destOrd="0" parTransId="{1A673B31-4C8A-4771-8571-AED3FFBDFCF2}" sibTransId="{F94721CA-8687-416E-ABD7-77596F0F6D61}"/>
    <dgm:cxn modelId="{75FBBDD2-9DB4-4DBB-B70D-AD9E671C2169}" srcId="{DD33DF16-8845-4E57-B928-98DD4E634DAA}" destId="{4514AEAB-BFAE-4B57-915C-CDD2DFC35F46}" srcOrd="3" destOrd="0" parTransId="{9214F017-FDC5-4B0F-ADD2-9D32A210222D}" sibTransId="{31D59BA5-43DE-4580-9B19-26E511133D71}"/>
    <dgm:cxn modelId="{D0F99564-D19B-497D-9868-01E4ED6DA086}" srcId="{DD33DF16-8845-4E57-B928-98DD4E634DAA}" destId="{71C1358A-53F1-495A-83F2-D39B47D78613}" srcOrd="2" destOrd="0" parTransId="{25C296BF-804D-43C0-99C4-BBF21CEBEC6D}" sibTransId="{C8A2C65D-8343-40E6-B198-22A0BD924D12}"/>
    <dgm:cxn modelId="{9BA820B2-2F5E-4B19-84CD-81084D055703}" type="presOf" srcId="{FE79AF08-F2C1-4B05-B0F2-5D616F9CD57D}" destId="{F555E2A3-25C3-4A82-BC3C-DB5B4EDFC09B}" srcOrd="0" destOrd="0" presId="urn:microsoft.com/office/officeart/2005/8/layout/bProcess4"/>
    <dgm:cxn modelId="{F10C4209-CE08-494B-BA1C-95E03B92FBD8}" type="presOf" srcId="{82C46F4B-7351-4394-A735-F564EA32F9C2}" destId="{C3EBA1DE-FEB6-4E7C-864B-A0DF801319CF}" srcOrd="0" destOrd="0" presId="urn:microsoft.com/office/officeart/2005/8/layout/bProcess4"/>
    <dgm:cxn modelId="{CCA54095-8EA2-45F2-9F23-FA73AB52E2CC}" type="presOf" srcId="{6C3765E0-0930-416B-9057-A4E272341608}" destId="{C2F11171-90A0-4219-B39C-662F451574FE}" srcOrd="0" destOrd="0" presId="urn:microsoft.com/office/officeart/2005/8/layout/bProcess4"/>
    <dgm:cxn modelId="{5B1F75F0-D12B-443C-9867-93D7BB3C133C}" type="presOf" srcId="{CE260033-7BA6-4DCA-A088-65A3E34CA9AB}" destId="{2A4647A9-1BC4-4D4B-B291-D157CFA7D7B2}" srcOrd="0" destOrd="0" presId="urn:microsoft.com/office/officeart/2005/8/layout/bProcess4"/>
    <dgm:cxn modelId="{B12FAF37-CE24-4E24-B4FD-95F0AE0B4CCC}" type="presOf" srcId="{4E9B6F3E-A8AD-41E7-98AA-02B7F0F72EE4}" destId="{CB2697D1-DC86-4592-96CF-B6744FECA463}" srcOrd="0" destOrd="0" presId="urn:microsoft.com/office/officeart/2005/8/layout/bProcess4"/>
    <dgm:cxn modelId="{6243D250-8412-4FF2-8CBD-4524B4A7F825}" type="presOf" srcId="{C7958025-814B-4CC6-8BB3-C3CCFEF42669}" destId="{A724429B-D3AC-4288-99C0-BC011D6A661B}" srcOrd="0" destOrd="0" presId="urn:microsoft.com/office/officeart/2005/8/layout/bProcess4"/>
    <dgm:cxn modelId="{53261D85-151A-41B9-9064-417CACCEDC0C}" type="presOf" srcId="{4514AEAB-BFAE-4B57-915C-CDD2DFC35F46}" destId="{982E151A-B597-4BD5-A7D9-9D625DE5D0A5}" srcOrd="0" destOrd="0" presId="urn:microsoft.com/office/officeart/2005/8/layout/bProcess4"/>
    <dgm:cxn modelId="{88117960-EDB3-4CEF-BA03-CDBC2D6DB40C}" type="presParOf" srcId="{83447647-C4AB-4257-8216-CBF90BADC00E}" destId="{BECDE66A-78FE-4503-B65B-18F38D4E9A79}" srcOrd="0" destOrd="0" presId="urn:microsoft.com/office/officeart/2005/8/layout/bProcess4"/>
    <dgm:cxn modelId="{1730525E-3CBE-4DD9-B5B0-6E9C845DC7A6}" type="presParOf" srcId="{BECDE66A-78FE-4503-B65B-18F38D4E9A79}" destId="{0DE7C4EB-04B7-4271-BE85-DFDA09485692}" srcOrd="0" destOrd="0" presId="urn:microsoft.com/office/officeart/2005/8/layout/bProcess4"/>
    <dgm:cxn modelId="{C32E860C-A488-4B23-B48E-7E4EE3CC6B30}" type="presParOf" srcId="{BECDE66A-78FE-4503-B65B-18F38D4E9A79}" destId="{240F26A4-79E5-42F6-BA44-223A9D722B91}" srcOrd="1" destOrd="0" presId="urn:microsoft.com/office/officeart/2005/8/layout/bProcess4"/>
    <dgm:cxn modelId="{4B6CEA6F-CD01-47DD-A34C-2330B685C79D}" type="presParOf" srcId="{83447647-C4AB-4257-8216-CBF90BADC00E}" destId="{F555E2A3-25C3-4A82-BC3C-DB5B4EDFC09B}" srcOrd="1" destOrd="0" presId="urn:microsoft.com/office/officeart/2005/8/layout/bProcess4"/>
    <dgm:cxn modelId="{1A65E1A0-98AD-481F-B1B9-B1BFA140A9E2}" type="presParOf" srcId="{83447647-C4AB-4257-8216-CBF90BADC00E}" destId="{8E824377-CD78-4512-8CDB-71F339F28636}" srcOrd="2" destOrd="0" presId="urn:microsoft.com/office/officeart/2005/8/layout/bProcess4"/>
    <dgm:cxn modelId="{E1429501-84BF-49BF-BCAD-F92C864F2206}" type="presParOf" srcId="{8E824377-CD78-4512-8CDB-71F339F28636}" destId="{6A460EE9-F670-402E-9993-2AFB73B3B7B9}" srcOrd="0" destOrd="0" presId="urn:microsoft.com/office/officeart/2005/8/layout/bProcess4"/>
    <dgm:cxn modelId="{C414813A-B56C-49B4-B1C3-E0B0EFE22EE7}" type="presParOf" srcId="{8E824377-CD78-4512-8CDB-71F339F28636}" destId="{C9ACF392-E826-4892-A099-9B7CA7F0735D}" srcOrd="1" destOrd="0" presId="urn:microsoft.com/office/officeart/2005/8/layout/bProcess4"/>
    <dgm:cxn modelId="{EA8032E7-F04D-453E-9C24-4F8875991618}" type="presParOf" srcId="{83447647-C4AB-4257-8216-CBF90BADC00E}" destId="{C2F11171-90A0-4219-B39C-662F451574FE}" srcOrd="3" destOrd="0" presId="urn:microsoft.com/office/officeart/2005/8/layout/bProcess4"/>
    <dgm:cxn modelId="{D4FBA128-876F-46D1-828A-1EDE8FD72F29}" type="presParOf" srcId="{83447647-C4AB-4257-8216-CBF90BADC00E}" destId="{47627F82-1EF5-491A-B168-482777C7D399}" srcOrd="4" destOrd="0" presId="urn:microsoft.com/office/officeart/2005/8/layout/bProcess4"/>
    <dgm:cxn modelId="{E3CCA9DF-100E-46B7-8745-F3E3601FDE24}" type="presParOf" srcId="{47627F82-1EF5-491A-B168-482777C7D399}" destId="{4E425663-EDEA-45CD-865E-07E6ECCD54B0}" srcOrd="0" destOrd="0" presId="urn:microsoft.com/office/officeart/2005/8/layout/bProcess4"/>
    <dgm:cxn modelId="{A62D5DCC-2563-4F2F-9FC9-8B31BDE92120}" type="presParOf" srcId="{47627F82-1EF5-491A-B168-482777C7D399}" destId="{A41C5B3E-160E-4057-A960-E6A30F9F6221}" srcOrd="1" destOrd="0" presId="urn:microsoft.com/office/officeart/2005/8/layout/bProcess4"/>
    <dgm:cxn modelId="{D8AB1050-757A-4853-9C0B-BF95D5EEE9DD}" type="presParOf" srcId="{83447647-C4AB-4257-8216-CBF90BADC00E}" destId="{B9D0F15F-9314-4D60-8A65-3ED3E19E9B96}" srcOrd="5" destOrd="0" presId="urn:microsoft.com/office/officeart/2005/8/layout/bProcess4"/>
    <dgm:cxn modelId="{0BDFF7D0-9638-43D8-8E82-2B83D6546D6A}" type="presParOf" srcId="{83447647-C4AB-4257-8216-CBF90BADC00E}" destId="{E4907FE2-ABF1-4E56-AECC-3ACAF193831C}" srcOrd="6" destOrd="0" presId="urn:microsoft.com/office/officeart/2005/8/layout/bProcess4"/>
    <dgm:cxn modelId="{7745341D-4895-465E-AC86-B378498ABC7B}" type="presParOf" srcId="{E4907FE2-ABF1-4E56-AECC-3ACAF193831C}" destId="{AC0FD78B-B1D5-4A13-90F0-278ED8A5A7D4}" srcOrd="0" destOrd="0" presId="urn:microsoft.com/office/officeart/2005/8/layout/bProcess4"/>
    <dgm:cxn modelId="{01100BFC-9DE5-45DB-A9E5-D62EDEA96B5F}" type="presParOf" srcId="{E4907FE2-ABF1-4E56-AECC-3ACAF193831C}" destId="{982E151A-B597-4BD5-A7D9-9D625DE5D0A5}" srcOrd="1" destOrd="0" presId="urn:microsoft.com/office/officeart/2005/8/layout/bProcess4"/>
    <dgm:cxn modelId="{33306596-0CD5-44B4-A4DE-E9F485A4F40F}" type="presParOf" srcId="{83447647-C4AB-4257-8216-CBF90BADC00E}" destId="{3EF28655-A650-411F-B3D5-96951C454255}" srcOrd="7" destOrd="0" presId="urn:microsoft.com/office/officeart/2005/8/layout/bProcess4"/>
    <dgm:cxn modelId="{6A70A22D-9D0C-46D7-9EFD-B1EBA0D8B3B2}" type="presParOf" srcId="{83447647-C4AB-4257-8216-CBF90BADC00E}" destId="{38924549-B053-4C43-9127-5F1AB67EF1C0}" srcOrd="8" destOrd="0" presId="urn:microsoft.com/office/officeart/2005/8/layout/bProcess4"/>
    <dgm:cxn modelId="{82164299-A0B3-400A-9EFA-FBC0F2BB97F7}" type="presParOf" srcId="{38924549-B053-4C43-9127-5F1AB67EF1C0}" destId="{64575475-7300-4004-A543-C8A2BDC13180}" srcOrd="0" destOrd="0" presId="urn:microsoft.com/office/officeart/2005/8/layout/bProcess4"/>
    <dgm:cxn modelId="{92C19F87-21D5-43CF-87E0-06C7DFA2DC21}" type="presParOf" srcId="{38924549-B053-4C43-9127-5F1AB67EF1C0}" destId="{3D00E0D6-CB30-4FC0-897D-BFF0DE4AB73D}" srcOrd="1" destOrd="0" presId="urn:microsoft.com/office/officeart/2005/8/layout/bProcess4"/>
    <dgm:cxn modelId="{2D071384-5D7B-43D8-AFCD-738B291371E5}" type="presParOf" srcId="{83447647-C4AB-4257-8216-CBF90BADC00E}" destId="{0D76D689-29AA-48D2-BCDC-053132B58340}" srcOrd="9" destOrd="0" presId="urn:microsoft.com/office/officeart/2005/8/layout/bProcess4"/>
    <dgm:cxn modelId="{F1B51A68-3040-4E07-8650-B220383B5818}" type="presParOf" srcId="{83447647-C4AB-4257-8216-CBF90BADC00E}" destId="{8D53EA65-9580-47C5-9E5B-DA31EA97131D}" srcOrd="10" destOrd="0" presId="urn:microsoft.com/office/officeart/2005/8/layout/bProcess4"/>
    <dgm:cxn modelId="{79056D56-CB41-4992-97C3-8BAD630A4716}" type="presParOf" srcId="{8D53EA65-9580-47C5-9E5B-DA31EA97131D}" destId="{0108E482-4F93-41A4-8D5F-DFB82DC2ACFE}" srcOrd="0" destOrd="0" presId="urn:microsoft.com/office/officeart/2005/8/layout/bProcess4"/>
    <dgm:cxn modelId="{B0FEF364-0AC8-49E9-971A-331DEA94C26E}" type="presParOf" srcId="{8D53EA65-9580-47C5-9E5B-DA31EA97131D}" destId="{24400808-960E-4F42-BB2A-DC6CB18AE147}" srcOrd="1" destOrd="0" presId="urn:microsoft.com/office/officeart/2005/8/layout/bProcess4"/>
    <dgm:cxn modelId="{FA763AB6-A1CF-40D9-8A3D-3DAB245ADE96}" type="presParOf" srcId="{83447647-C4AB-4257-8216-CBF90BADC00E}" destId="{B7BA5D47-BF31-40D3-9E91-FF30186CC95E}" srcOrd="11" destOrd="0" presId="urn:microsoft.com/office/officeart/2005/8/layout/bProcess4"/>
    <dgm:cxn modelId="{1C57F1BB-24E2-432A-A21A-841C3113946A}" type="presParOf" srcId="{83447647-C4AB-4257-8216-CBF90BADC00E}" destId="{39D5E47D-3CC5-4DC6-95E5-71E48BE71657}" srcOrd="12" destOrd="0" presId="urn:microsoft.com/office/officeart/2005/8/layout/bProcess4"/>
    <dgm:cxn modelId="{1F13EEC5-7879-45DE-A43B-26106E4E0385}" type="presParOf" srcId="{39D5E47D-3CC5-4DC6-95E5-71E48BE71657}" destId="{684AA821-1FB8-4AB1-98E0-662E629005C2}" srcOrd="0" destOrd="0" presId="urn:microsoft.com/office/officeart/2005/8/layout/bProcess4"/>
    <dgm:cxn modelId="{280A1313-BEE9-41A4-BB12-5255BA685DD1}" type="presParOf" srcId="{39D5E47D-3CC5-4DC6-95E5-71E48BE71657}" destId="{68D55937-9AA6-4D49-A06B-3D2B133D6CAA}" srcOrd="1" destOrd="0" presId="urn:microsoft.com/office/officeart/2005/8/layout/bProcess4"/>
    <dgm:cxn modelId="{9EB8FF6A-6357-47FB-8BBC-532C1489CF34}" type="presParOf" srcId="{83447647-C4AB-4257-8216-CBF90BADC00E}" destId="{CB2697D1-DC86-4592-96CF-B6744FECA463}" srcOrd="13" destOrd="0" presId="urn:microsoft.com/office/officeart/2005/8/layout/bProcess4"/>
    <dgm:cxn modelId="{5800FBA8-A4BE-4814-AB29-C92EEA79D90C}" type="presParOf" srcId="{83447647-C4AB-4257-8216-CBF90BADC00E}" destId="{5CCFA78B-CB9C-4102-BDA0-B782E0034B1C}" srcOrd="14" destOrd="0" presId="urn:microsoft.com/office/officeart/2005/8/layout/bProcess4"/>
    <dgm:cxn modelId="{0D772977-DBCD-4255-952A-EDCD0A9E328B}" type="presParOf" srcId="{5CCFA78B-CB9C-4102-BDA0-B782E0034B1C}" destId="{4CBDC1DA-10E1-47B8-B1C1-373D630CCCA8}" srcOrd="0" destOrd="0" presId="urn:microsoft.com/office/officeart/2005/8/layout/bProcess4"/>
    <dgm:cxn modelId="{E47D8D7A-C5A4-453D-AAFF-63407D410241}" type="presParOf" srcId="{5CCFA78B-CB9C-4102-BDA0-B782E0034B1C}" destId="{C3EBA1DE-FEB6-4E7C-864B-A0DF801319CF}" srcOrd="1" destOrd="0" presId="urn:microsoft.com/office/officeart/2005/8/layout/bProcess4"/>
    <dgm:cxn modelId="{699302A7-B5C6-497D-89E4-6D8DDEB409C9}" type="presParOf" srcId="{83447647-C4AB-4257-8216-CBF90BADC00E}" destId="{A724429B-D3AC-4288-99C0-BC011D6A661B}" srcOrd="15" destOrd="0" presId="urn:microsoft.com/office/officeart/2005/8/layout/bProcess4"/>
    <dgm:cxn modelId="{05B16ACA-03F8-4FB9-8DAC-9AD0E6A217DC}" type="presParOf" srcId="{83447647-C4AB-4257-8216-CBF90BADC00E}" destId="{76F90670-16A1-4B7F-AAAE-AEED7C93A5F6}" srcOrd="16" destOrd="0" presId="urn:microsoft.com/office/officeart/2005/8/layout/bProcess4"/>
    <dgm:cxn modelId="{54064D33-9446-44B8-97A9-F2D8CEB6B9B7}" type="presParOf" srcId="{76F90670-16A1-4B7F-AAAE-AEED7C93A5F6}" destId="{085D55CA-F380-43CE-AADE-5EA926006E04}" srcOrd="0" destOrd="0" presId="urn:microsoft.com/office/officeart/2005/8/layout/bProcess4"/>
    <dgm:cxn modelId="{2C5776F4-3E6E-4300-BA6D-47CEA76F61EE}" type="presParOf" srcId="{76F90670-16A1-4B7F-AAAE-AEED7C93A5F6}" destId="{2A4647A9-1BC4-4D4B-B291-D157CFA7D7B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4BB837-4620-41AD-9F35-19333C47A26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57183D15-69C7-4D50-993A-6BCC1918ABFF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Spearman</a:t>
          </a:r>
          <a:r>
            <a:rPr lang="es-MX" dirty="0" smtClean="0">
              <a:solidFill>
                <a:schemeClr val="tx1"/>
              </a:solidFill>
            </a:rPr>
            <a:t> (teoría de los test)</a:t>
          </a:r>
          <a:endParaRPr lang="es-MX" dirty="0">
            <a:solidFill>
              <a:schemeClr val="tx1"/>
            </a:solidFill>
          </a:endParaRPr>
        </a:p>
      </dgm:t>
    </dgm:pt>
    <dgm:pt modelId="{42CF49A3-2627-41A4-B23E-3970A23FB14B}" type="parTrans" cxnId="{8077A097-3C6E-43AE-A996-79C9444C88C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9CECF85-0583-4A18-91E2-E340FB6C6CCD}" type="sibTrans" cxnId="{8077A097-3C6E-43AE-A996-79C9444C88C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646BFAC-05FA-4A30-B088-86464B607273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Thorndike</a:t>
          </a:r>
          <a:r>
            <a:rPr lang="es-MX" dirty="0" smtClean="0">
              <a:solidFill>
                <a:schemeClr val="tx1"/>
              </a:solidFill>
            </a:rPr>
            <a:t> (pruebas de aprovechamiento)</a:t>
          </a:r>
          <a:endParaRPr lang="es-MX" dirty="0">
            <a:solidFill>
              <a:schemeClr val="tx1"/>
            </a:solidFill>
          </a:endParaRPr>
        </a:p>
      </dgm:t>
    </dgm:pt>
    <dgm:pt modelId="{4ED3F2AF-7BFF-4079-8886-AA16160674AD}" type="parTrans" cxnId="{49EF8E3C-527D-4372-9C57-84750A0E98C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B9F75E1-F56C-40F4-8424-C9B74D1B7C2B}" type="sibTrans" cxnId="{49EF8E3C-527D-4372-9C57-84750A0E98C7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FD6903B0-1B84-4F04-9A75-320634B49E39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Terman</a:t>
          </a:r>
          <a:r>
            <a:rPr lang="es-MX" dirty="0" smtClean="0">
              <a:solidFill>
                <a:schemeClr val="tx1"/>
              </a:solidFill>
            </a:rPr>
            <a:t> (inteligencia)</a:t>
          </a:r>
          <a:endParaRPr lang="es-MX" dirty="0">
            <a:solidFill>
              <a:schemeClr val="tx1"/>
            </a:solidFill>
          </a:endParaRPr>
        </a:p>
      </dgm:t>
    </dgm:pt>
    <dgm:pt modelId="{B6322ABD-D6A3-4118-8D97-8AEE5E70AC14}" type="parTrans" cxnId="{F72CB9B9-9BCE-4DF5-A93A-087F2ABEEB1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FADB9B95-C56B-411D-A0C5-91E49C6EB362}" type="sibTrans" cxnId="{F72CB9B9-9BCE-4DF5-A93A-087F2ABEEB1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A64513F-61B5-49E3-BB17-1431C95B3519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Woodworth</a:t>
          </a:r>
          <a:r>
            <a:rPr lang="es-MX" dirty="0" smtClean="0">
              <a:solidFill>
                <a:schemeClr val="tx1"/>
              </a:solidFill>
            </a:rPr>
            <a:t> y </a:t>
          </a:r>
          <a:r>
            <a:rPr lang="es-MX" dirty="0" err="1" smtClean="0">
              <a:solidFill>
                <a:schemeClr val="tx1"/>
              </a:solidFill>
            </a:rPr>
            <a:t>Rorschach</a:t>
          </a:r>
          <a:r>
            <a:rPr lang="es-MX" dirty="0" smtClean="0">
              <a:solidFill>
                <a:schemeClr val="tx1"/>
              </a:solidFill>
            </a:rPr>
            <a:t> (personalidad)</a:t>
          </a:r>
          <a:endParaRPr lang="es-MX" dirty="0">
            <a:solidFill>
              <a:schemeClr val="tx1"/>
            </a:solidFill>
          </a:endParaRPr>
        </a:p>
      </dgm:t>
    </dgm:pt>
    <dgm:pt modelId="{2FDB68AD-DB0D-4A6D-9B30-3FC0419B3584}" type="parTrans" cxnId="{CD53949F-9690-41E7-9FA3-AA8F90208C0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1E4C149-343A-4BB6-8EAC-0ED2D9E9B510}" type="sibTrans" cxnId="{CD53949F-9690-41E7-9FA3-AA8F90208C0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A90D3F6-F2D6-4184-9CB8-C8900131FC44}">
      <dgm:prSet phldrT="[Texto]"/>
      <dgm:spPr/>
      <dgm:t>
        <a:bodyPr/>
        <a:lstStyle/>
        <a:p>
          <a:r>
            <a:rPr lang="es-MX" dirty="0" err="1" smtClean="0">
              <a:solidFill>
                <a:schemeClr val="tx1"/>
              </a:solidFill>
            </a:rPr>
            <a:t>Strong</a:t>
          </a:r>
          <a:r>
            <a:rPr lang="es-MX" dirty="0" smtClean="0">
              <a:solidFill>
                <a:schemeClr val="tx1"/>
              </a:solidFill>
            </a:rPr>
            <a:t> (mediciones de interés)</a:t>
          </a:r>
          <a:endParaRPr lang="es-MX" dirty="0">
            <a:solidFill>
              <a:schemeClr val="tx1"/>
            </a:solidFill>
          </a:endParaRPr>
        </a:p>
      </dgm:t>
    </dgm:pt>
    <dgm:pt modelId="{2F2448A6-A696-44CF-A732-7052ECD00046}" type="parTrans" cxnId="{E5C59632-DCF7-4B72-BBED-EB3D5B18477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EF0742A-5111-40AD-A20C-90FC1A5E1237}" type="sibTrans" cxnId="{E5C59632-DCF7-4B72-BBED-EB3D5B18477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10B9F85-5406-4A77-B533-8FF3041FF1D9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Otis (inteligencia administradas colectivamente: Alfa (leer) y Beta (analfabetos))</a:t>
          </a:r>
          <a:endParaRPr lang="es-MX" dirty="0">
            <a:solidFill>
              <a:schemeClr val="tx1"/>
            </a:solidFill>
          </a:endParaRPr>
        </a:p>
      </dgm:t>
    </dgm:pt>
    <dgm:pt modelId="{1A12BCBD-CDC1-4730-A5D5-F6B03CF63346}" type="parTrans" cxnId="{DDEF65C0-4E08-4608-94BD-138602BE2D4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42ED6D5-EFCC-4A25-9217-CDC82A30BCE5}" type="sibTrans" cxnId="{DDEF65C0-4E08-4608-94BD-138602BE2D4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31F6AB9-C211-467A-8464-2F4CBC45FC3F}" type="pres">
      <dgm:prSet presAssocID="{A24BB837-4620-41AD-9F35-19333C47A2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92214D0-D4DA-44A5-B872-E5EA41ACE24A}" type="pres">
      <dgm:prSet presAssocID="{57183D15-69C7-4D50-993A-6BCC1918ABF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15479F-636F-4601-AAA0-B2BABE088BE4}" type="pres">
      <dgm:prSet presAssocID="{79CECF85-0583-4A18-91E2-E340FB6C6CCD}" presName="sibTrans" presStyleCnt="0"/>
      <dgm:spPr/>
    </dgm:pt>
    <dgm:pt modelId="{A7BA0F52-9EF2-40D7-B4B7-8C3C751EF07B}" type="pres">
      <dgm:prSet presAssocID="{9646BFAC-05FA-4A30-B088-86464B60727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BE51AE-54B0-4CA9-A1D5-E475C92D2018}" type="pres">
      <dgm:prSet presAssocID="{5B9F75E1-F56C-40F4-8424-C9B74D1B7C2B}" presName="sibTrans" presStyleCnt="0"/>
      <dgm:spPr/>
    </dgm:pt>
    <dgm:pt modelId="{EBB9DD5F-837B-40B8-8579-243846A6D889}" type="pres">
      <dgm:prSet presAssocID="{FD6903B0-1B84-4F04-9A75-320634B49E3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5C6E09-C487-4A50-857C-3F15258E7550}" type="pres">
      <dgm:prSet presAssocID="{FADB9B95-C56B-411D-A0C5-91E49C6EB362}" presName="sibTrans" presStyleCnt="0"/>
      <dgm:spPr/>
    </dgm:pt>
    <dgm:pt modelId="{67F4C36D-53F1-47E6-B06A-ED4C201B2A14}" type="pres">
      <dgm:prSet presAssocID="{DA64513F-61B5-49E3-BB17-1431C95B351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46A79C-BE81-4384-B720-07D380880B09}" type="pres">
      <dgm:prSet presAssocID="{C1E4C149-343A-4BB6-8EAC-0ED2D9E9B510}" presName="sibTrans" presStyleCnt="0"/>
      <dgm:spPr/>
    </dgm:pt>
    <dgm:pt modelId="{10A904F5-33F6-44EA-892E-E3089C4DF495}" type="pres">
      <dgm:prSet presAssocID="{9A90D3F6-F2D6-4184-9CB8-C8900131FC4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E414C69-61F4-4548-80CA-133C2E10F575}" type="pres">
      <dgm:prSet presAssocID="{CEF0742A-5111-40AD-A20C-90FC1A5E1237}" presName="sibTrans" presStyleCnt="0"/>
      <dgm:spPr/>
    </dgm:pt>
    <dgm:pt modelId="{6FC82F01-A62F-43CA-81A1-65DEEAB68854}" type="pres">
      <dgm:prSet presAssocID="{C10B9F85-5406-4A77-B533-8FF3041FF1D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F66998A-FF8A-4F0B-A755-25F84BE5F474}" type="presOf" srcId="{9A90D3F6-F2D6-4184-9CB8-C8900131FC44}" destId="{10A904F5-33F6-44EA-892E-E3089C4DF495}" srcOrd="0" destOrd="0" presId="urn:microsoft.com/office/officeart/2005/8/layout/default"/>
    <dgm:cxn modelId="{8077A097-3C6E-43AE-A996-79C9444C88C5}" srcId="{A24BB837-4620-41AD-9F35-19333C47A260}" destId="{57183D15-69C7-4D50-993A-6BCC1918ABFF}" srcOrd="0" destOrd="0" parTransId="{42CF49A3-2627-41A4-B23E-3970A23FB14B}" sibTransId="{79CECF85-0583-4A18-91E2-E340FB6C6CCD}"/>
    <dgm:cxn modelId="{02B93948-5497-4311-9963-62B26C6D5179}" type="presOf" srcId="{A24BB837-4620-41AD-9F35-19333C47A260}" destId="{731F6AB9-C211-467A-8464-2F4CBC45FC3F}" srcOrd="0" destOrd="0" presId="urn:microsoft.com/office/officeart/2005/8/layout/default"/>
    <dgm:cxn modelId="{F72CB9B9-9BCE-4DF5-A93A-087F2ABEEB1F}" srcId="{A24BB837-4620-41AD-9F35-19333C47A260}" destId="{FD6903B0-1B84-4F04-9A75-320634B49E39}" srcOrd="2" destOrd="0" parTransId="{B6322ABD-D6A3-4118-8D97-8AEE5E70AC14}" sibTransId="{FADB9B95-C56B-411D-A0C5-91E49C6EB362}"/>
    <dgm:cxn modelId="{948E6FF3-0341-489A-8971-4099C607630C}" type="presOf" srcId="{C10B9F85-5406-4A77-B533-8FF3041FF1D9}" destId="{6FC82F01-A62F-43CA-81A1-65DEEAB68854}" srcOrd="0" destOrd="0" presId="urn:microsoft.com/office/officeart/2005/8/layout/default"/>
    <dgm:cxn modelId="{49EF8E3C-527D-4372-9C57-84750A0E98C7}" srcId="{A24BB837-4620-41AD-9F35-19333C47A260}" destId="{9646BFAC-05FA-4A30-B088-86464B607273}" srcOrd="1" destOrd="0" parTransId="{4ED3F2AF-7BFF-4079-8886-AA16160674AD}" sibTransId="{5B9F75E1-F56C-40F4-8424-C9B74D1B7C2B}"/>
    <dgm:cxn modelId="{CD53949F-9690-41E7-9FA3-AA8F90208C02}" srcId="{A24BB837-4620-41AD-9F35-19333C47A260}" destId="{DA64513F-61B5-49E3-BB17-1431C95B3519}" srcOrd="3" destOrd="0" parTransId="{2FDB68AD-DB0D-4A6D-9B30-3FC0419B3584}" sibTransId="{C1E4C149-343A-4BB6-8EAC-0ED2D9E9B510}"/>
    <dgm:cxn modelId="{4E4237E4-2DCD-42F4-8D9B-1894EEB6AAF2}" type="presOf" srcId="{FD6903B0-1B84-4F04-9A75-320634B49E39}" destId="{EBB9DD5F-837B-40B8-8579-243846A6D889}" srcOrd="0" destOrd="0" presId="urn:microsoft.com/office/officeart/2005/8/layout/default"/>
    <dgm:cxn modelId="{DDEF65C0-4E08-4608-94BD-138602BE2D46}" srcId="{A24BB837-4620-41AD-9F35-19333C47A260}" destId="{C10B9F85-5406-4A77-B533-8FF3041FF1D9}" srcOrd="5" destOrd="0" parTransId="{1A12BCBD-CDC1-4730-A5D5-F6B03CF63346}" sibTransId="{842ED6D5-EFCC-4A25-9217-CDC82A30BCE5}"/>
    <dgm:cxn modelId="{E5C59632-DCF7-4B72-BBED-EB3D5B184775}" srcId="{A24BB837-4620-41AD-9F35-19333C47A260}" destId="{9A90D3F6-F2D6-4184-9CB8-C8900131FC44}" srcOrd="4" destOrd="0" parTransId="{2F2448A6-A696-44CF-A732-7052ECD00046}" sibTransId="{CEF0742A-5111-40AD-A20C-90FC1A5E1237}"/>
    <dgm:cxn modelId="{C8A47A57-59C1-455D-8C12-CFA25C1B9FF4}" type="presOf" srcId="{9646BFAC-05FA-4A30-B088-86464B607273}" destId="{A7BA0F52-9EF2-40D7-B4B7-8C3C751EF07B}" srcOrd="0" destOrd="0" presId="urn:microsoft.com/office/officeart/2005/8/layout/default"/>
    <dgm:cxn modelId="{FF648B5F-7BD5-4B13-897E-85ADDA817A7A}" type="presOf" srcId="{57183D15-69C7-4D50-993A-6BCC1918ABFF}" destId="{B92214D0-D4DA-44A5-B872-E5EA41ACE24A}" srcOrd="0" destOrd="0" presId="urn:microsoft.com/office/officeart/2005/8/layout/default"/>
    <dgm:cxn modelId="{5C0A00FA-E484-47D3-B69D-6916568B654C}" type="presOf" srcId="{DA64513F-61B5-49E3-BB17-1431C95B3519}" destId="{67F4C36D-53F1-47E6-B06A-ED4C201B2A14}" srcOrd="0" destOrd="0" presId="urn:microsoft.com/office/officeart/2005/8/layout/default"/>
    <dgm:cxn modelId="{70D39A12-312B-4651-88CA-34CE2CDC95F3}" type="presParOf" srcId="{731F6AB9-C211-467A-8464-2F4CBC45FC3F}" destId="{B92214D0-D4DA-44A5-B872-E5EA41ACE24A}" srcOrd="0" destOrd="0" presId="urn:microsoft.com/office/officeart/2005/8/layout/default"/>
    <dgm:cxn modelId="{BACA1347-ACAE-45BF-9E48-49D29A418E7F}" type="presParOf" srcId="{731F6AB9-C211-467A-8464-2F4CBC45FC3F}" destId="{2D15479F-636F-4601-AAA0-B2BABE088BE4}" srcOrd="1" destOrd="0" presId="urn:microsoft.com/office/officeart/2005/8/layout/default"/>
    <dgm:cxn modelId="{FEFBF602-2854-4B6E-96A8-E612DCD58B67}" type="presParOf" srcId="{731F6AB9-C211-467A-8464-2F4CBC45FC3F}" destId="{A7BA0F52-9EF2-40D7-B4B7-8C3C751EF07B}" srcOrd="2" destOrd="0" presId="urn:microsoft.com/office/officeart/2005/8/layout/default"/>
    <dgm:cxn modelId="{FC8F3BB9-5EAB-474B-8BC3-2445056DF476}" type="presParOf" srcId="{731F6AB9-C211-467A-8464-2F4CBC45FC3F}" destId="{78BE51AE-54B0-4CA9-A1D5-E475C92D2018}" srcOrd="3" destOrd="0" presId="urn:microsoft.com/office/officeart/2005/8/layout/default"/>
    <dgm:cxn modelId="{C2D8BC0D-8D69-45C2-898D-5549B0BFC32B}" type="presParOf" srcId="{731F6AB9-C211-467A-8464-2F4CBC45FC3F}" destId="{EBB9DD5F-837B-40B8-8579-243846A6D889}" srcOrd="4" destOrd="0" presId="urn:microsoft.com/office/officeart/2005/8/layout/default"/>
    <dgm:cxn modelId="{193E5053-FC37-47B6-9C14-8EBA6CCFC624}" type="presParOf" srcId="{731F6AB9-C211-467A-8464-2F4CBC45FC3F}" destId="{AB5C6E09-C487-4A50-857C-3F15258E7550}" srcOrd="5" destOrd="0" presId="urn:microsoft.com/office/officeart/2005/8/layout/default"/>
    <dgm:cxn modelId="{D8A670E9-B734-41F3-964E-D556D30CF1D6}" type="presParOf" srcId="{731F6AB9-C211-467A-8464-2F4CBC45FC3F}" destId="{67F4C36D-53F1-47E6-B06A-ED4C201B2A14}" srcOrd="6" destOrd="0" presId="urn:microsoft.com/office/officeart/2005/8/layout/default"/>
    <dgm:cxn modelId="{16D1AB02-0332-4561-82BD-62824E588EAA}" type="presParOf" srcId="{731F6AB9-C211-467A-8464-2F4CBC45FC3F}" destId="{6346A79C-BE81-4384-B720-07D380880B09}" srcOrd="7" destOrd="0" presId="urn:microsoft.com/office/officeart/2005/8/layout/default"/>
    <dgm:cxn modelId="{A75E7E80-C4A4-45CC-A551-695A242117FD}" type="presParOf" srcId="{731F6AB9-C211-467A-8464-2F4CBC45FC3F}" destId="{10A904F5-33F6-44EA-892E-E3089C4DF495}" srcOrd="8" destOrd="0" presId="urn:microsoft.com/office/officeart/2005/8/layout/default"/>
    <dgm:cxn modelId="{647BBD57-417B-45E0-A0FD-D55D14CF08B4}" type="presParOf" srcId="{731F6AB9-C211-467A-8464-2F4CBC45FC3F}" destId="{BE414C69-61F4-4548-80CA-133C2E10F575}" srcOrd="9" destOrd="0" presId="urn:microsoft.com/office/officeart/2005/8/layout/default"/>
    <dgm:cxn modelId="{6CA511D0-5CF2-411F-B387-A8320E3C38F8}" type="presParOf" srcId="{731F6AB9-C211-467A-8464-2F4CBC45FC3F}" destId="{6FC82F01-A62F-43CA-81A1-65DEEAB6885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3C25BD-04D9-4D0A-A571-119C5A79B756}" type="doc">
      <dgm:prSet loTypeId="urn:microsoft.com/office/officeart/2005/8/layout/hierarchy2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2844AB4A-E6EB-46C6-B066-BF14710FF5D2}">
      <dgm:prSet phldrT="[Texto]"/>
      <dgm:spPr/>
      <dgm:t>
        <a:bodyPr/>
        <a:lstStyle/>
        <a:p>
          <a:r>
            <a:rPr lang="es-MX" dirty="0" smtClean="0"/>
            <a:t>Clasificación de pruebas</a:t>
          </a:r>
          <a:endParaRPr lang="es-MX" dirty="0"/>
        </a:p>
      </dgm:t>
    </dgm:pt>
    <dgm:pt modelId="{29D96FDA-BF18-4399-B153-818C89668411}" type="parTrans" cxnId="{9C8CA1FD-5DF4-4507-9D24-CB45AB136249}">
      <dgm:prSet/>
      <dgm:spPr/>
      <dgm:t>
        <a:bodyPr/>
        <a:lstStyle/>
        <a:p>
          <a:endParaRPr lang="es-MX"/>
        </a:p>
      </dgm:t>
    </dgm:pt>
    <dgm:pt modelId="{91607DE7-FC6D-4F24-845F-2E1B5C35944A}" type="sibTrans" cxnId="{9C8CA1FD-5DF4-4507-9D24-CB45AB136249}">
      <dgm:prSet/>
      <dgm:spPr/>
      <dgm:t>
        <a:bodyPr/>
        <a:lstStyle/>
        <a:p>
          <a:endParaRPr lang="es-MX"/>
        </a:p>
      </dgm:t>
    </dgm:pt>
    <dgm:pt modelId="{68FE8A05-9B0B-42C0-9B7A-21969B458BF9}">
      <dgm:prSet phldrT="[Texto]"/>
      <dgm:spPr/>
      <dgm:t>
        <a:bodyPr/>
        <a:lstStyle/>
        <a:p>
          <a:r>
            <a:rPr lang="es-MX" dirty="0" smtClean="0"/>
            <a:t>Contenido</a:t>
          </a:r>
          <a:endParaRPr lang="es-MX" dirty="0"/>
        </a:p>
      </dgm:t>
    </dgm:pt>
    <dgm:pt modelId="{8D4CE897-3E12-41D1-9431-C4EAE5639A71}" type="parTrans" cxnId="{CE6E439E-AF03-45B7-8F86-DF8EB348B22D}">
      <dgm:prSet/>
      <dgm:spPr/>
      <dgm:t>
        <a:bodyPr/>
        <a:lstStyle/>
        <a:p>
          <a:endParaRPr lang="es-MX"/>
        </a:p>
      </dgm:t>
    </dgm:pt>
    <dgm:pt modelId="{8D1767CD-7FFE-4664-A6D9-CDA3C13E5E25}" type="sibTrans" cxnId="{CE6E439E-AF03-45B7-8F86-DF8EB348B22D}">
      <dgm:prSet/>
      <dgm:spPr/>
      <dgm:t>
        <a:bodyPr/>
        <a:lstStyle/>
        <a:p>
          <a:endParaRPr lang="es-MX"/>
        </a:p>
      </dgm:t>
    </dgm:pt>
    <dgm:pt modelId="{5631CA4D-D394-4478-8599-085EC84B29E3}">
      <dgm:prSet phldrT="[Texto]"/>
      <dgm:spPr/>
      <dgm:t>
        <a:bodyPr/>
        <a:lstStyle/>
        <a:p>
          <a:r>
            <a:rPr lang="es-MX" dirty="0" smtClean="0"/>
            <a:t>Forma en la que fueron elaboradas</a:t>
          </a:r>
          <a:endParaRPr lang="es-MX" dirty="0"/>
        </a:p>
      </dgm:t>
    </dgm:pt>
    <dgm:pt modelId="{6F98E53D-B2F9-4D9C-864F-BA14D9258AB9}" type="parTrans" cxnId="{FDECE203-3441-4BF4-9A03-8F4C7389CA0A}">
      <dgm:prSet/>
      <dgm:spPr/>
      <dgm:t>
        <a:bodyPr/>
        <a:lstStyle/>
        <a:p>
          <a:endParaRPr lang="es-MX"/>
        </a:p>
      </dgm:t>
    </dgm:pt>
    <dgm:pt modelId="{617BF08F-404C-46E2-B05A-1DF5F3EE3C2F}" type="sibTrans" cxnId="{FDECE203-3441-4BF4-9A03-8F4C7389CA0A}">
      <dgm:prSet/>
      <dgm:spPr/>
      <dgm:t>
        <a:bodyPr/>
        <a:lstStyle/>
        <a:p>
          <a:endParaRPr lang="es-MX"/>
        </a:p>
      </dgm:t>
    </dgm:pt>
    <dgm:pt modelId="{208DB345-3F35-42AF-85F1-11D29120AEDA}">
      <dgm:prSet phldrT="[Texto]"/>
      <dgm:spPr/>
      <dgm:t>
        <a:bodyPr/>
        <a:lstStyle/>
        <a:p>
          <a:r>
            <a:rPr lang="es-MX" dirty="0" smtClean="0"/>
            <a:t>Parámetro para el que se diseñaron</a:t>
          </a:r>
          <a:endParaRPr lang="es-MX" dirty="0"/>
        </a:p>
      </dgm:t>
    </dgm:pt>
    <dgm:pt modelId="{721D57F4-1DCC-4458-9B94-A22110102CB0}" type="parTrans" cxnId="{B52EF1F5-E8CA-4076-B8BD-CEEB0C281700}">
      <dgm:prSet/>
      <dgm:spPr/>
      <dgm:t>
        <a:bodyPr/>
        <a:lstStyle/>
        <a:p>
          <a:endParaRPr lang="es-MX"/>
        </a:p>
      </dgm:t>
    </dgm:pt>
    <dgm:pt modelId="{9847DD1E-948E-4489-8824-8D257EB496EB}" type="sibTrans" cxnId="{B52EF1F5-E8CA-4076-B8BD-CEEB0C281700}">
      <dgm:prSet/>
      <dgm:spPr/>
      <dgm:t>
        <a:bodyPr/>
        <a:lstStyle/>
        <a:p>
          <a:endParaRPr lang="es-MX"/>
        </a:p>
      </dgm:t>
    </dgm:pt>
    <dgm:pt modelId="{BD81CCAA-E05C-4C53-B116-25EA78C5923B}">
      <dgm:prSet phldrT="[Texto]"/>
      <dgm:spPr/>
      <dgm:t>
        <a:bodyPr/>
        <a:lstStyle/>
        <a:p>
          <a:r>
            <a:rPr lang="es-MX" dirty="0" smtClean="0"/>
            <a:t>Propósito de aplicación</a:t>
          </a:r>
          <a:endParaRPr lang="es-MX" dirty="0"/>
        </a:p>
      </dgm:t>
    </dgm:pt>
    <dgm:pt modelId="{C59FE49F-14A9-4B0B-9B13-6273891CD1C9}" type="parTrans" cxnId="{78E527BF-15C1-4BCA-AF48-E829807BFCCF}">
      <dgm:prSet/>
      <dgm:spPr/>
      <dgm:t>
        <a:bodyPr/>
        <a:lstStyle/>
        <a:p>
          <a:endParaRPr lang="es-MX"/>
        </a:p>
      </dgm:t>
    </dgm:pt>
    <dgm:pt modelId="{5878EF17-985E-46B4-A81E-EF3718FC2AA2}" type="sibTrans" cxnId="{78E527BF-15C1-4BCA-AF48-E829807BFCCF}">
      <dgm:prSet/>
      <dgm:spPr/>
      <dgm:t>
        <a:bodyPr/>
        <a:lstStyle/>
        <a:p>
          <a:endParaRPr lang="es-MX"/>
        </a:p>
      </dgm:t>
    </dgm:pt>
    <dgm:pt modelId="{34BD6831-73D6-45D0-BD31-B4075D63CE2F}">
      <dgm:prSet phldrT="[Texto]"/>
      <dgm:spPr/>
      <dgm:t>
        <a:bodyPr/>
        <a:lstStyle/>
        <a:p>
          <a:r>
            <a:rPr lang="es-MX" dirty="0" smtClean="0"/>
            <a:t>Forma de administración</a:t>
          </a:r>
          <a:endParaRPr lang="es-MX" dirty="0"/>
        </a:p>
      </dgm:t>
    </dgm:pt>
    <dgm:pt modelId="{1B6A8368-D6C7-443E-84EA-6A1D361E5B5F}" type="parTrans" cxnId="{BCD67B6B-E5A3-479A-A3DD-BDFB7B6E4537}">
      <dgm:prSet/>
      <dgm:spPr/>
      <dgm:t>
        <a:bodyPr/>
        <a:lstStyle/>
        <a:p>
          <a:endParaRPr lang="es-MX"/>
        </a:p>
      </dgm:t>
    </dgm:pt>
    <dgm:pt modelId="{56129345-33A5-4D6A-BF56-5BFF3D6CD235}" type="sibTrans" cxnId="{BCD67B6B-E5A3-479A-A3DD-BDFB7B6E4537}">
      <dgm:prSet/>
      <dgm:spPr/>
      <dgm:t>
        <a:bodyPr/>
        <a:lstStyle/>
        <a:p>
          <a:endParaRPr lang="es-MX"/>
        </a:p>
      </dgm:t>
    </dgm:pt>
    <dgm:pt modelId="{C9640FE9-3C55-4005-8AB9-2BD4103A1B27}" type="pres">
      <dgm:prSet presAssocID="{3A3C25BD-04D9-4D0A-A571-119C5A79B75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1F6C977-F64C-4E12-9E0F-CA9F67B471BF}" type="pres">
      <dgm:prSet presAssocID="{2844AB4A-E6EB-46C6-B066-BF14710FF5D2}" presName="root1" presStyleCnt="0"/>
      <dgm:spPr/>
    </dgm:pt>
    <dgm:pt modelId="{E42CFCA7-C5C6-44F8-9751-30B544C9ED39}" type="pres">
      <dgm:prSet presAssocID="{2844AB4A-E6EB-46C6-B066-BF14710FF5D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180145B-F94F-4622-BEE8-A5796B2D3C72}" type="pres">
      <dgm:prSet presAssocID="{2844AB4A-E6EB-46C6-B066-BF14710FF5D2}" presName="level2hierChild" presStyleCnt="0"/>
      <dgm:spPr/>
    </dgm:pt>
    <dgm:pt modelId="{AE9E2668-9E86-4781-9F4E-FE481CD5631B}" type="pres">
      <dgm:prSet presAssocID="{8D4CE897-3E12-41D1-9431-C4EAE5639A71}" presName="conn2-1" presStyleLbl="parChTrans1D2" presStyleIdx="0" presStyleCnt="5"/>
      <dgm:spPr/>
      <dgm:t>
        <a:bodyPr/>
        <a:lstStyle/>
        <a:p>
          <a:endParaRPr lang="es-MX"/>
        </a:p>
      </dgm:t>
    </dgm:pt>
    <dgm:pt modelId="{B9958A6F-24ED-470A-83BE-E81DC4E1A7CC}" type="pres">
      <dgm:prSet presAssocID="{8D4CE897-3E12-41D1-9431-C4EAE5639A71}" presName="connTx" presStyleLbl="parChTrans1D2" presStyleIdx="0" presStyleCnt="5"/>
      <dgm:spPr/>
      <dgm:t>
        <a:bodyPr/>
        <a:lstStyle/>
        <a:p>
          <a:endParaRPr lang="es-MX"/>
        </a:p>
      </dgm:t>
    </dgm:pt>
    <dgm:pt modelId="{7BEA2FB6-C99A-4716-82E4-FF7C6D0171A1}" type="pres">
      <dgm:prSet presAssocID="{68FE8A05-9B0B-42C0-9B7A-21969B458BF9}" presName="root2" presStyleCnt="0"/>
      <dgm:spPr/>
    </dgm:pt>
    <dgm:pt modelId="{4D89201D-2F3A-4AEF-AEB7-42F27B21382F}" type="pres">
      <dgm:prSet presAssocID="{68FE8A05-9B0B-42C0-9B7A-21969B458BF9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7591650-7113-42C1-9CD4-54F2BCD23C1D}" type="pres">
      <dgm:prSet presAssocID="{68FE8A05-9B0B-42C0-9B7A-21969B458BF9}" presName="level3hierChild" presStyleCnt="0"/>
      <dgm:spPr/>
    </dgm:pt>
    <dgm:pt modelId="{2AC4EE39-9ED2-436F-9F00-95B8BD43D8C1}" type="pres">
      <dgm:prSet presAssocID="{6F98E53D-B2F9-4D9C-864F-BA14D9258AB9}" presName="conn2-1" presStyleLbl="parChTrans1D2" presStyleIdx="1" presStyleCnt="5"/>
      <dgm:spPr/>
      <dgm:t>
        <a:bodyPr/>
        <a:lstStyle/>
        <a:p>
          <a:endParaRPr lang="es-MX"/>
        </a:p>
      </dgm:t>
    </dgm:pt>
    <dgm:pt modelId="{0652DFF9-7F22-4047-B024-8751D716247E}" type="pres">
      <dgm:prSet presAssocID="{6F98E53D-B2F9-4D9C-864F-BA14D9258AB9}" presName="connTx" presStyleLbl="parChTrans1D2" presStyleIdx="1" presStyleCnt="5"/>
      <dgm:spPr/>
      <dgm:t>
        <a:bodyPr/>
        <a:lstStyle/>
        <a:p>
          <a:endParaRPr lang="es-MX"/>
        </a:p>
      </dgm:t>
    </dgm:pt>
    <dgm:pt modelId="{5319CB04-13F2-4FBC-9014-C5C14C735A7B}" type="pres">
      <dgm:prSet presAssocID="{5631CA4D-D394-4478-8599-085EC84B29E3}" presName="root2" presStyleCnt="0"/>
      <dgm:spPr/>
    </dgm:pt>
    <dgm:pt modelId="{F161B9A6-4CC1-443F-9D8B-D85FD7D237AB}" type="pres">
      <dgm:prSet presAssocID="{5631CA4D-D394-4478-8599-085EC84B29E3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7C32A54-E85E-406D-B1FD-C84330C2F54C}" type="pres">
      <dgm:prSet presAssocID="{5631CA4D-D394-4478-8599-085EC84B29E3}" presName="level3hierChild" presStyleCnt="0"/>
      <dgm:spPr/>
    </dgm:pt>
    <dgm:pt modelId="{9F676A36-3A3E-4BC7-8879-4719534CF3F7}" type="pres">
      <dgm:prSet presAssocID="{721D57F4-1DCC-4458-9B94-A22110102CB0}" presName="conn2-1" presStyleLbl="parChTrans1D2" presStyleIdx="2" presStyleCnt="5"/>
      <dgm:spPr/>
      <dgm:t>
        <a:bodyPr/>
        <a:lstStyle/>
        <a:p>
          <a:endParaRPr lang="es-MX"/>
        </a:p>
      </dgm:t>
    </dgm:pt>
    <dgm:pt modelId="{5C7362F9-9A9B-4E12-8B40-D3A37675683D}" type="pres">
      <dgm:prSet presAssocID="{721D57F4-1DCC-4458-9B94-A22110102CB0}" presName="connTx" presStyleLbl="parChTrans1D2" presStyleIdx="2" presStyleCnt="5"/>
      <dgm:spPr/>
      <dgm:t>
        <a:bodyPr/>
        <a:lstStyle/>
        <a:p>
          <a:endParaRPr lang="es-MX"/>
        </a:p>
      </dgm:t>
    </dgm:pt>
    <dgm:pt modelId="{DAE82F43-DA78-42FC-B7B6-FECFAB0908E2}" type="pres">
      <dgm:prSet presAssocID="{208DB345-3F35-42AF-85F1-11D29120AEDA}" presName="root2" presStyleCnt="0"/>
      <dgm:spPr/>
    </dgm:pt>
    <dgm:pt modelId="{782A6E44-149C-4F72-A71E-9D453A4CF457}" type="pres">
      <dgm:prSet presAssocID="{208DB345-3F35-42AF-85F1-11D29120AED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0F2741E-91ED-41E5-8CA3-3002F2A48436}" type="pres">
      <dgm:prSet presAssocID="{208DB345-3F35-42AF-85F1-11D29120AEDA}" presName="level3hierChild" presStyleCnt="0"/>
      <dgm:spPr/>
    </dgm:pt>
    <dgm:pt modelId="{4AA6B788-06D1-4796-ABAF-B9258CBB786F}" type="pres">
      <dgm:prSet presAssocID="{C59FE49F-14A9-4B0B-9B13-6273891CD1C9}" presName="conn2-1" presStyleLbl="parChTrans1D2" presStyleIdx="3" presStyleCnt="5"/>
      <dgm:spPr/>
      <dgm:t>
        <a:bodyPr/>
        <a:lstStyle/>
        <a:p>
          <a:endParaRPr lang="es-MX"/>
        </a:p>
      </dgm:t>
    </dgm:pt>
    <dgm:pt modelId="{0B0475BA-40E7-4CED-A5AC-7E6572358E21}" type="pres">
      <dgm:prSet presAssocID="{C59FE49F-14A9-4B0B-9B13-6273891CD1C9}" presName="connTx" presStyleLbl="parChTrans1D2" presStyleIdx="3" presStyleCnt="5"/>
      <dgm:spPr/>
      <dgm:t>
        <a:bodyPr/>
        <a:lstStyle/>
        <a:p>
          <a:endParaRPr lang="es-MX"/>
        </a:p>
      </dgm:t>
    </dgm:pt>
    <dgm:pt modelId="{034CD884-41B0-4858-89AC-8F693AAC4490}" type="pres">
      <dgm:prSet presAssocID="{BD81CCAA-E05C-4C53-B116-25EA78C5923B}" presName="root2" presStyleCnt="0"/>
      <dgm:spPr/>
    </dgm:pt>
    <dgm:pt modelId="{0EBDEB0F-BA30-42AA-A18C-1A8AE9621D3B}" type="pres">
      <dgm:prSet presAssocID="{BD81CCAA-E05C-4C53-B116-25EA78C5923B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001640-3370-41ED-8CB3-E3FC9DE6750E}" type="pres">
      <dgm:prSet presAssocID="{BD81CCAA-E05C-4C53-B116-25EA78C5923B}" presName="level3hierChild" presStyleCnt="0"/>
      <dgm:spPr/>
    </dgm:pt>
    <dgm:pt modelId="{4A0B4158-5BE8-4100-A591-32D30C1CBCCB}" type="pres">
      <dgm:prSet presAssocID="{1B6A8368-D6C7-443E-84EA-6A1D361E5B5F}" presName="conn2-1" presStyleLbl="parChTrans1D2" presStyleIdx="4" presStyleCnt="5"/>
      <dgm:spPr/>
      <dgm:t>
        <a:bodyPr/>
        <a:lstStyle/>
        <a:p>
          <a:endParaRPr lang="es-MX"/>
        </a:p>
      </dgm:t>
    </dgm:pt>
    <dgm:pt modelId="{EE018E6B-24E8-4209-BA74-0AF3BBF5F8B9}" type="pres">
      <dgm:prSet presAssocID="{1B6A8368-D6C7-443E-84EA-6A1D361E5B5F}" presName="connTx" presStyleLbl="parChTrans1D2" presStyleIdx="4" presStyleCnt="5"/>
      <dgm:spPr/>
      <dgm:t>
        <a:bodyPr/>
        <a:lstStyle/>
        <a:p>
          <a:endParaRPr lang="es-MX"/>
        </a:p>
      </dgm:t>
    </dgm:pt>
    <dgm:pt modelId="{328A7ADB-6096-443B-A4CE-79DA7B81659D}" type="pres">
      <dgm:prSet presAssocID="{34BD6831-73D6-45D0-BD31-B4075D63CE2F}" presName="root2" presStyleCnt="0"/>
      <dgm:spPr/>
    </dgm:pt>
    <dgm:pt modelId="{2442C1F4-852A-42AF-AED8-54F3EB27C24D}" type="pres">
      <dgm:prSet presAssocID="{34BD6831-73D6-45D0-BD31-B4075D63CE2F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DDF35F3-C498-413C-917B-19F9DCFB2BDF}" type="pres">
      <dgm:prSet presAssocID="{34BD6831-73D6-45D0-BD31-B4075D63CE2F}" presName="level3hierChild" presStyleCnt="0"/>
      <dgm:spPr/>
    </dgm:pt>
  </dgm:ptLst>
  <dgm:cxnLst>
    <dgm:cxn modelId="{0D5B1370-C9A7-4887-9F06-9FE13AADF137}" type="presOf" srcId="{8D4CE897-3E12-41D1-9431-C4EAE5639A71}" destId="{B9958A6F-24ED-470A-83BE-E81DC4E1A7CC}" srcOrd="1" destOrd="0" presId="urn:microsoft.com/office/officeart/2005/8/layout/hierarchy2"/>
    <dgm:cxn modelId="{C0331D97-150C-4166-B128-DFB6F91B2BC1}" type="presOf" srcId="{208DB345-3F35-42AF-85F1-11D29120AEDA}" destId="{782A6E44-149C-4F72-A71E-9D453A4CF457}" srcOrd="0" destOrd="0" presId="urn:microsoft.com/office/officeart/2005/8/layout/hierarchy2"/>
    <dgm:cxn modelId="{B52EF1F5-E8CA-4076-B8BD-CEEB0C281700}" srcId="{2844AB4A-E6EB-46C6-B066-BF14710FF5D2}" destId="{208DB345-3F35-42AF-85F1-11D29120AEDA}" srcOrd="2" destOrd="0" parTransId="{721D57F4-1DCC-4458-9B94-A22110102CB0}" sibTransId="{9847DD1E-948E-4489-8824-8D257EB496EB}"/>
    <dgm:cxn modelId="{91516C15-DF44-4687-8A53-4E3BFD259618}" type="presOf" srcId="{721D57F4-1DCC-4458-9B94-A22110102CB0}" destId="{5C7362F9-9A9B-4E12-8B40-D3A37675683D}" srcOrd="1" destOrd="0" presId="urn:microsoft.com/office/officeart/2005/8/layout/hierarchy2"/>
    <dgm:cxn modelId="{78E527BF-15C1-4BCA-AF48-E829807BFCCF}" srcId="{2844AB4A-E6EB-46C6-B066-BF14710FF5D2}" destId="{BD81CCAA-E05C-4C53-B116-25EA78C5923B}" srcOrd="3" destOrd="0" parTransId="{C59FE49F-14A9-4B0B-9B13-6273891CD1C9}" sibTransId="{5878EF17-985E-46B4-A81E-EF3718FC2AA2}"/>
    <dgm:cxn modelId="{728121A8-9C52-4D4D-8D10-CC64023160D4}" type="presOf" srcId="{1B6A8368-D6C7-443E-84EA-6A1D361E5B5F}" destId="{EE018E6B-24E8-4209-BA74-0AF3BBF5F8B9}" srcOrd="1" destOrd="0" presId="urn:microsoft.com/office/officeart/2005/8/layout/hierarchy2"/>
    <dgm:cxn modelId="{CE6E439E-AF03-45B7-8F86-DF8EB348B22D}" srcId="{2844AB4A-E6EB-46C6-B066-BF14710FF5D2}" destId="{68FE8A05-9B0B-42C0-9B7A-21969B458BF9}" srcOrd="0" destOrd="0" parTransId="{8D4CE897-3E12-41D1-9431-C4EAE5639A71}" sibTransId="{8D1767CD-7FFE-4664-A6D9-CDA3C13E5E25}"/>
    <dgm:cxn modelId="{7FB8B1A1-46F0-46F0-B3B2-514D7CEFED02}" type="presOf" srcId="{721D57F4-1DCC-4458-9B94-A22110102CB0}" destId="{9F676A36-3A3E-4BC7-8879-4719534CF3F7}" srcOrd="0" destOrd="0" presId="urn:microsoft.com/office/officeart/2005/8/layout/hierarchy2"/>
    <dgm:cxn modelId="{9C8CA1FD-5DF4-4507-9D24-CB45AB136249}" srcId="{3A3C25BD-04D9-4D0A-A571-119C5A79B756}" destId="{2844AB4A-E6EB-46C6-B066-BF14710FF5D2}" srcOrd="0" destOrd="0" parTransId="{29D96FDA-BF18-4399-B153-818C89668411}" sibTransId="{91607DE7-FC6D-4F24-845F-2E1B5C35944A}"/>
    <dgm:cxn modelId="{42B67026-8B44-4BCF-A27E-039CCAFDE7BD}" type="presOf" srcId="{8D4CE897-3E12-41D1-9431-C4EAE5639A71}" destId="{AE9E2668-9E86-4781-9F4E-FE481CD5631B}" srcOrd="0" destOrd="0" presId="urn:microsoft.com/office/officeart/2005/8/layout/hierarchy2"/>
    <dgm:cxn modelId="{CA274504-535F-474A-8BAF-CDBE15394B65}" type="presOf" srcId="{5631CA4D-D394-4478-8599-085EC84B29E3}" destId="{F161B9A6-4CC1-443F-9D8B-D85FD7D237AB}" srcOrd="0" destOrd="0" presId="urn:microsoft.com/office/officeart/2005/8/layout/hierarchy2"/>
    <dgm:cxn modelId="{A4CEE3A9-25A6-4A00-8BEB-90FE0E4238E8}" type="presOf" srcId="{C59FE49F-14A9-4B0B-9B13-6273891CD1C9}" destId="{4AA6B788-06D1-4796-ABAF-B9258CBB786F}" srcOrd="0" destOrd="0" presId="urn:microsoft.com/office/officeart/2005/8/layout/hierarchy2"/>
    <dgm:cxn modelId="{BA1F17CA-B1B6-4161-AB41-D57373A3A754}" type="presOf" srcId="{C59FE49F-14A9-4B0B-9B13-6273891CD1C9}" destId="{0B0475BA-40E7-4CED-A5AC-7E6572358E21}" srcOrd="1" destOrd="0" presId="urn:microsoft.com/office/officeart/2005/8/layout/hierarchy2"/>
    <dgm:cxn modelId="{8F7EAB29-A946-4FC8-A21B-748464426F10}" type="presOf" srcId="{6F98E53D-B2F9-4D9C-864F-BA14D9258AB9}" destId="{2AC4EE39-9ED2-436F-9F00-95B8BD43D8C1}" srcOrd="0" destOrd="0" presId="urn:microsoft.com/office/officeart/2005/8/layout/hierarchy2"/>
    <dgm:cxn modelId="{F7EB9345-51C8-4D3F-853E-9E9383E2320D}" type="presOf" srcId="{6F98E53D-B2F9-4D9C-864F-BA14D9258AB9}" destId="{0652DFF9-7F22-4047-B024-8751D716247E}" srcOrd="1" destOrd="0" presId="urn:microsoft.com/office/officeart/2005/8/layout/hierarchy2"/>
    <dgm:cxn modelId="{5ADBCA7E-5E8B-4D13-BA97-1DF393B16EC3}" type="presOf" srcId="{BD81CCAA-E05C-4C53-B116-25EA78C5923B}" destId="{0EBDEB0F-BA30-42AA-A18C-1A8AE9621D3B}" srcOrd="0" destOrd="0" presId="urn:microsoft.com/office/officeart/2005/8/layout/hierarchy2"/>
    <dgm:cxn modelId="{FDECE203-3441-4BF4-9A03-8F4C7389CA0A}" srcId="{2844AB4A-E6EB-46C6-B066-BF14710FF5D2}" destId="{5631CA4D-D394-4478-8599-085EC84B29E3}" srcOrd="1" destOrd="0" parTransId="{6F98E53D-B2F9-4D9C-864F-BA14D9258AB9}" sibTransId="{617BF08F-404C-46E2-B05A-1DF5F3EE3C2F}"/>
    <dgm:cxn modelId="{E8F10349-AC4A-4452-99C2-E51ECE03E738}" type="presOf" srcId="{68FE8A05-9B0B-42C0-9B7A-21969B458BF9}" destId="{4D89201D-2F3A-4AEF-AEB7-42F27B21382F}" srcOrd="0" destOrd="0" presId="urn:microsoft.com/office/officeart/2005/8/layout/hierarchy2"/>
    <dgm:cxn modelId="{05486A69-8EE8-4EA2-B77A-2D06DBB974B0}" type="presOf" srcId="{3A3C25BD-04D9-4D0A-A571-119C5A79B756}" destId="{C9640FE9-3C55-4005-8AB9-2BD4103A1B27}" srcOrd="0" destOrd="0" presId="urn:microsoft.com/office/officeart/2005/8/layout/hierarchy2"/>
    <dgm:cxn modelId="{619BDA98-F00B-4462-BD9F-31D2ADE3CC52}" type="presOf" srcId="{34BD6831-73D6-45D0-BD31-B4075D63CE2F}" destId="{2442C1F4-852A-42AF-AED8-54F3EB27C24D}" srcOrd="0" destOrd="0" presId="urn:microsoft.com/office/officeart/2005/8/layout/hierarchy2"/>
    <dgm:cxn modelId="{BCD67B6B-E5A3-479A-A3DD-BDFB7B6E4537}" srcId="{2844AB4A-E6EB-46C6-B066-BF14710FF5D2}" destId="{34BD6831-73D6-45D0-BD31-B4075D63CE2F}" srcOrd="4" destOrd="0" parTransId="{1B6A8368-D6C7-443E-84EA-6A1D361E5B5F}" sibTransId="{56129345-33A5-4D6A-BF56-5BFF3D6CD235}"/>
    <dgm:cxn modelId="{8770F605-E456-4DC1-9246-0E33BA768DF0}" type="presOf" srcId="{1B6A8368-D6C7-443E-84EA-6A1D361E5B5F}" destId="{4A0B4158-5BE8-4100-A591-32D30C1CBCCB}" srcOrd="0" destOrd="0" presId="urn:microsoft.com/office/officeart/2005/8/layout/hierarchy2"/>
    <dgm:cxn modelId="{0643A7D2-FA27-4CF1-A5FB-BBC24129467A}" type="presOf" srcId="{2844AB4A-E6EB-46C6-B066-BF14710FF5D2}" destId="{E42CFCA7-C5C6-44F8-9751-30B544C9ED39}" srcOrd="0" destOrd="0" presId="urn:microsoft.com/office/officeart/2005/8/layout/hierarchy2"/>
    <dgm:cxn modelId="{1F1C0A0A-3C00-443A-84E3-E614A26ABC9D}" type="presParOf" srcId="{C9640FE9-3C55-4005-8AB9-2BD4103A1B27}" destId="{A1F6C977-F64C-4E12-9E0F-CA9F67B471BF}" srcOrd="0" destOrd="0" presId="urn:microsoft.com/office/officeart/2005/8/layout/hierarchy2"/>
    <dgm:cxn modelId="{DCE1FBA8-C6A4-43B2-B8D7-6D9EAA521FDC}" type="presParOf" srcId="{A1F6C977-F64C-4E12-9E0F-CA9F67B471BF}" destId="{E42CFCA7-C5C6-44F8-9751-30B544C9ED39}" srcOrd="0" destOrd="0" presId="urn:microsoft.com/office/officeart/2005/8/layout/hierarchy2"/>
    <dgm:cxn modelId="{98F26D5B-BC02-4A6C-84C6-155A05D294B7}" type="presParOf" srcId="{A1F6C977-F64C-4E12-9E0F-CA9F67B471BF}" destId="{C180145B-F94F-4622-BEE8-A5796B2D3C72}" srcOrd="1" destOrd="0" presId="urn:microsoft.com/office/officeart/2005/8/layout/hierarchy2"/>
    <dgm:cxn modelId="{48AFE42F-93FA-409A-980A-90440A16F351}" type="presParOf" srcId="{C180145B-F94F-4622-BEE8-A5796B2D3C72}" destId="{AE9E2668-9E86-4781-9F4E-FE481CD5631B}" srcOrd="0" destOrd="0" presId="urn:microsoft.com/office/officeart/2005/8/layout/hierarchy2"/>
    <dgm:cxn modelId="{5201E7BD-F13D-43BB-B92D-8AB97DA7C191}" type="presParOf" srcId="{AE9E2668-9E86-4781-9F4E-FE481CD5631B}" destId="{B9958A6F-24ED-470A-83BE-E81DC4E1A7CC}" srcOrd="0" destOrd="0" presId="urn:microsoft.com/office/officeart/2005/8/layout/hierarchy2"/>
    <dgm:cxn modelId="{1EE03A51-CB97-419E-8B11-BA78DEF77103}" type="presParOf" srcId="{C180145B-F94F-4622-BEE8-A5796B2D3C72}" destId="{7BEA2FB6-C99A-4716-82E4-FF7C6D0171A1}" srcOrd="1" destOrd="0" presId="urn:microsoft.com/office/officeart/2005/8/layout/hierarchy2"/>
    <dgm:cxn modelId="{64A50DD8-C3E5-4D05-94C8-EE3256BA4B0F}" type="presParOf" srcId="{7BEA2FB6-C99A-4716-82E4-FF7C6D0171A1}" destId="{4D89201D-2F3A-4AEF-AEB7-42F27B21382F}" srcOrd="0" destOrd="0" presId="urn:microsoft.com/office/officeart/2005/8/layout/hierarchy2"/>
    <dgm:cxn modelId="{9B744CA7-592B-413E-AF87-14898854C47D}" type="presParOf" srcId="{7BEA2FB6-C99A-4716-82E4-FF7C6D0171A1}" destId="{77591650-7113-42C1-9CD4-54F2BCD23C1D}" srcOrd="1" destOrd="0" presId="urn:microsoft.com/office/officeart/2005/8/layout/hierarchy2"/>
    <dgm:cxn modelId="{4F1DA67A-17FC-4F99-A17C-54EE1BCC5107}" type="presParOf" srcId="{C180145B-F94F-4622-BEE8-A5796B2D3C72}" destId="{2AC4EE39-9ED2-436F-9F00-95B8BD43D8C1}" srcOrd="2" destOrd="0" presId="urn:microsoft.com/office/officeart/2005/8/layout/hierarchy2"/>
    <dgm:cxn modelId="{23528C6D-E6F1-498F-B681-8A38F0E4B3C5}" type="presParOf" srcId="{2AC4EE39-9ED2-436F-9F00-95B8BD43D8C1}" destId="{0652DFF9-7F22-4047-B024-8751D716247E}" srcOrd="0" destOrd="0" presId="urn:microsoft.com/office/officeart/2005/8/layout/hierarchy2"/>
    <dgm:cxn modelId="{0FCBD4EA-9F16-4645-B342-A1D4C55D196B}" type="presParOf" srcId="{C180145B-F94F-4622-BEE8-A5796B2D3C72}" destId="{5319CB04-13F2-4FBC-9014-C5C14C735A7B}" srcOrd="3" destOrd="0" presId="urn:microsoft.com/office/officeart/2005/8/layout/hierarchy2"/>
    <dgm:cxn modelId="{623C2EF7-1CE1-4C57-83F1-785E558B9BBB}" type="presParOf" srcId="{5319CB04-13F2-4FBC-9014-C5C14C735A7B}" destId="{F161B9A6-4CC1-443F-9D8B-D85FD7D237AB}" srcOrd="0" destOrd="0" presId="urn:microsoft.com/office/officeart/2005/8/layout/hierarchy2"/>
    <dgm:cxn modelId="{DD1A96AC-1739-4EF6-9AD7-49AFB004770A}" type="presParOf" srcId="{5319CB04-13F2-4FBC-9014-C5C14C735A7B}" destId="{57C32A54-E85E-406D-B1FD-C84330C2F54C}" srcOrd="1" destOrd="0" presId="urn:microsoft.com/office/officeart/2005/8/layout/hierarchy2"/>
    <dgm:cxn modelId="{4A7D2D45-A0CE-4AB5-8F3D-C1D392F1214B}" type="presParOf" srcId="{C180145B-F94F-4622-BEE8-A5796B2D3C72}" destId="{9F676A36-3A3E-4BC7-8879-4719534CF3F7}" srcOrd="4" destOrd="0" presId="urn:microsoft.com/office/officeart/2005/8/layout/hierarchy2"/>
    <dgm:cxn modelId="{6E2C5DBC-9E62-406B-B0A5-6BB02150617A}" type="presParOf" srcId="{9F676A36-3A3E-4BC7-8879-4719534CF3F7}" destId="{5C7362F9-9A9B-4E12-8B40-D3A37675683D}" srcOrd="0" destOrd="0" presId="urn:microsoft.com/office/officeart/2005/8/layout/hierarchy2"/>
    <dgm:cxn modelId="{9D436AD9-FB2B-4459-8A83-53F3B6BC606A}" type="presParOf" srcId="{C180145B-F94F-4622-BEE8-A5796B2D3C72}" destId="{DAE82F43-DA78-42FC-B7B6-FECFAB0908E2}" srcOrd="5" destOrd="0" presId="urn:microsoft.com/office/officeart/2005/8/layout/hierarchy2"/>
    <dgm:cxn modelId="{6446FBB2-709C-4CC8-98C7-86A3E5A2BECF}" type="presParOf" srcId="{DAE82F43-DA78-42FC-B7B6-FECFAB0908E2}" destId="{782A6E44-149C-4F72-A71E-9D453A4CF457}" srcOrd="0" destOrd="0" presId="urn:microsoft.com/office/officeart/2005/8/layout/hierarchy2"/>
    <dgm:cxn modelId="{DFA6B8E2-13B3-434D-9928-BC16D8E63CE2}" type="presParOf" srcId="{DAE82F43-DA78-42FC-B7B6-FECFAB0908E2}" destId="{20F2741E-91ED-41E5-8CA3-3002F2A48436}" srcOrd="1" destOrd="0" presId="urn:microsoft.com/office/officeart/2005/8/layout/hierarchy2"/>
    <dgm:cxn modelId="{B7BB56EE-1B55-471F-BCBE-9905FF64832D}" type="presParOf" srcId="{C180145B-F94F-4622-BEE8-A5796B2D3C72}" destId="{4AA6B788-06D1-4796-ABAF-B9258CBB786F}" srcOrd="6" destOrd="0" presId="urn:microsoft.com/office/officeart/2005/8/layout/hierarchy2"/>
    <dgm:cxn modelId="{FF21A530-F7C2-4983-AD59-EA2DC5FE3E37}" type="presParOf" srcId="{4AA6B788-06D1-4796-ABAF-B9258CBB786F}" destId="{0B0475BA-40E7-4CED-A5AC-7E6572358E21}" srcOrd="0" destOrd="0" presId="urn:microsoft.com/office/officeart/2005/8/layout/hierarchy2"/>
    <dgm:cxn modelId="{A56F9513-0826-43BD-92B0-BE22ABCFD01E}" type="presParOf" srcId="{C180145B-F94F-4622-BEE8-A5796B2D3C72}" destId="{034CD884-41B0-4858-89AC-8F693AAC4490}" srcOrd="7" destOrd="0" presId="urn:microsoft.com/office/officeart/2005/8/layout/hierarchy2"/>
    <dgm:cxn modelId="{6283F0D4-8090-4E0F-87F5-6C58BB9282D3}" type="presParOf" srcId="{034CD884-41B0-4858-89AC-8F693AAC4490}" destId="{0EBDEB0F-BA30-42AA-A18C-1A8AE9621D3B}" srcOrd="0" destOrd="0" presId="urn:microsoft.com/office/officeart/2005/8/layout/hierarchy2"/>
    <dgm:cxn modelId="{175A7958-CAB4-490F-B507-23628289AFBA}" type="presParOf" srcId="{034CD884-41B0-4858-89AC-8F693AAC4490}" destId="{F2001640-3370-41ED-8CB3-E3FC9DE6750E}" srcOrd="1" destOrd="0" presId="urn:microsoft.com/office/officeart/2005/8/layout/hierarchy2"/>
    <dgm:cxn modelId="{A02978EA-41F1-4637-919C-1BC9366B4296}" type="presParOf" srcId="{C180145B-F94F-4622-BEE8-A5796B2D3C72}" destId="{4A0B4158-5BE8-4100-A591-32D30C1CBCCB}" srcOrd="8" destOrd="0" presId="urn:microsoft.com/office/officeart/2005/8/layout/hierarchy2"/>
    <dgm:cxn modelId="{47492179-BB80-4A23-9D1B-66A10A8FF706}" type="presParOf" srcId="{4A0B4158-5BE8-4100-A591-32D30C1CBCCB}" destId="{EE018E6B-24E8-4209-BA74-0AF3BBF5F8B9}" srcOrd="0" destOrd="0" presId="urn:microsoft.com/office/officeart/2005/8/layout/hierarchy2"/>
    <dgm:cxn modelId="{ABA13018-AE14-4529-8DB8-792ED771880E}" type="presParOf" srcId="{C180145B-F94F-4622-BEE8-A5796B2D3C72}" destId="{328A7ADB-6096-443B-A4CE-79DA7B81659D}" srcOrd="9" destOrd="0" presId="urn:microsoft.com/office/officeart/2005/8/layout/hierarchy2"/>
    <dgm:cxn modelId="{A190EC5F-AD4E-449F-BDC1-6F028357D354}" type="presParOf" srcId="{328A7ADB-6096-443B-A4CE-79DA7B81659D}" destId="{2442C1F4-852A-42AF-AED8-54F3EB27C24D}" srcOrd="0" destOrd="0" presId="urn:microsoft.com/office/officeart/2005/8/layout/hierarchy2"/>
    <dgm:cxn modelId="{B1C679A7-E778-4A17-918A-0A3A67418139}" type="presParOf" srcId="{328A7ADB-6096-443B-A4CE-79DA7B81659D}" destId="{8DDF35F3-C498-413C-917B-19F9DCFB2B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A6D6EA-4FF9-4B99-95E6-B80F83143AE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4452CAFB-509D-45C7-918D-F2875E71B3E3}">
      <dgm:prSet phldrT="[Texto]"/>
      <dgm:spPr/>
      <dgm:t>
        <a:bodyPr/>
        <a:lstStyle/>
        <a:p>
          <a:r>
            <a:rPr lang="es-MX" dirty="0" smtClean="0"/>
            <a:t>Clasificación</a:t>
          </a:r>
          <a:endParaRPr lang="es-MX" dirty="0"/>
        </a:p>
      </dgm:t>
    </dgm:pt>
    <dgm:pt modelId="{F93DEC7E-9EFC-4E9F-9456-76B0C433E4C5}" type="parTrans" cxnId="{6410940F-5BC4-48E6-AA05-47FAD49586AA}">
      <dgm:prSet/>
      <dgm:spPr/>
      <dgm:t>
        <a:bodyPr/>
        <a:lstStyle/>
        <a:p>
          <a:endParaRPr lang="es-MX"/>
        </a:p>
      </dgm:t>
    </dgm:pt>
    <dgm:pt modelId="{28C890A1-DF29-4766-BF67-1A81F49CA9C1}" type="sibTrans" cxnId="{6410940F-5BC4-48E6-AA05-47FAD49586AA}">
      <dgm:prSet/>
      <dgm:spPr/>
      <dgm:t>
        <a:bodyPr/>
        <a:lstStyle/>
        <a:p>
          <a:endParaRPr lang="es-MX"/>
        </a:p>
      </dgm:t>
    </dgm:pt>
    <dgm:pt modelId="{4A65B077-DEB5-44DD-834B-CD5D6E5B7CFC}">
      <dgm:prSet phldrT="[Texto]"/>
      <dgm:spPr/>
      <dgm:t>
        <a:bodyPr/>
        <a:lstStyle/>
        <a:p>
          <a:r>
            <a:rPr lang="es-MX" dirty="0" smtClean="0"/>
            <a:t>Estandarizadas – no estandarizadas</a:t>
          </a:r>
        </a:p>
      </dgm:t>
    </dgm:pt>
    <dgm:pt modelId="{99768C9D-E533-4EE8-BE1F-5B0EAD40DFD1}" type="parTrans" cxnId="{F4979049-C733-4744-9433-6A56C181C01B}">
      <dgm:prSet/>
      <dgm:spPr/>
      <dgm:t>
        <a:bodyPr/>
        <a:lstStyle/>
        <a:p>
          <a:endParaRPr lang="es-MX"/>
        </a:p>
      </dgm:t>
    </dgm:pt>
    <dgm:pt modelId="{CE833373-9CAB-4947-BEC1-7B9E9F35F797}" type="sibTrans" cxnId="{F4979049-C733-4744-9433-6A56C181C01B}">
      <dgm:prSet/>
      <dgm:spPr/>
      <dgm:t>
        <a:bodyPr/>
        <a:lstStyle/>
        <a:p>
          <a:endParaRPr lang="es-MX"/>
        </a:p>
      </dgm:t>
    </dgm:pt>
    <dgm:pt modelId="{81702529-43E6-4A37-A8D5-1E2B0A250AEA}">
      <dgm:prSet phldrT="[Texto]"/>
      <dgm:spPr/>
      <dgm:t>
        <a:bodyPr/>
        <a:lstStyle/>
        <a:p>
          <a:r>
            <a:rPr lang="es-MX" dirty="0" smtClean="0"/>
            <a:t>Individuales – colectivas</a:t>
          </a:r>
          <a:endParaRPr lang="es-MX" dirty="0"/>
        </a:p>
      </dgm:t>
    </dgm:pt>
    <dgm:pt modelId="{B5FDC1D4-7BA6-4514-9956-366DB28A5B43}" type="sibTrans" cxnId="{01D5AC48-46CD-49C9-B8A8-093D0C05B3D3}">
      <dgm:prSet/>
      <dgm:spPr/>
      <dgm:t>
        <a:bodyPr/>
        <a:lstStyle/>
        <a:p>
          <a:endParaRPr lang="es-MX"/>
        </a:p>
      </dgm:t>
    </dgm:pt>
    <dgm:pt modelId="{13AA8E8E-115E-4913-8731-474A13B285E7}" type="parTrans" cxnId="{01D5AC48-46CD-49C9-B8A8-093D0C05B3D3}">
      <dgm:prSet/>
      <dgm:spPr/>
      <dgm:t>
        <a:bodyPr/>
        <a:lstStyle/>
        <a:p>
          <a:endParaRPr lang="es-MX"/>
        </a:p>
      </dgm:t>
    </dgm:pt>
    <dgm:pt modelId="{806D633F-E735-461B-9914-8C3894C1080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Normas</a:t>
          </a:r>
        </a:p>
      </dgm:t>
    </dgm:pt>
    <dgm:pt modelId="{D30208CA-D729-41F2-96E3-C2A674A9133E}" type="parTrans" cxnId="{6C664BED-303B-40D3-981E-C55ABFC88A78}">
      <dgm:prSet/>
      <dgm:spPr/>
      <dgm:t>
        <a:bodyPr/>
        <a:lstStyle/>
        <a:p>
          <a:endParaRPr lang="es-MX"/>
        </a:p>
      </dgm:t>
    </dgm:pt>
    <dgm:pt modelId="{7F216A97-017A-46B2-8B48-9057674B7712}" type="sibTrans" cxnId="{6C664BED-303B-40D3-981E-C55ABFC88A78}">
      <dgm:prSet/>
      <dgm:spPr/>
      <dgm:t>
        <a:bodyPr/>
        <a:lstStyle/>
        <a:p>
          <a:endParaRPr lang="es-MX"/>
        </a:p>
      </dgm:t>
    </dgm:pt>
    <dgm:pt modelId="{D7A16F05-3586-4989-B18C-9D80CE3CBE6D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Eficiencia </a:t>
          </a:r>
          <a:r>
            <a:rPr lang="es-MX" dirty="0" err="1" smtClean="0">
              <a:solidFill>
                <a:schemeClr val="tx1"/>
              </a:solidFill>
            </a:rPr>
            <a:t>admon</a:t>
          </a:r>
          <a:r>
            <a:rPr lang="es-MX" dirty="0" smtClean="0">
              <a:solidFill>
                <a:schemeClr val="tx1"/>
              </a:solidFill>
            </a:rPr>
            <a:t>.</a:t>
          </a:r>
        </a:p>
        <a:p>
          <a:r>
            <a:rPr lang="es-MX" dirty="0" smtClean="0">
              <a:solidFill>
                <a:schemeClr val="tx1"/>
              </a:solidFill>
            </a:rPr>
            <a:t>Velocidad</a:t>
          </a:r>
          <a:endParaRPr lang="es-MX" dirty="0">
            <a:solidFill>
              <a:schemeClr val="tx1"/>
            </a:solidFill>
          </a:endParaRPr>
        </a:p>
      </dgm:t>
    </dgm:pt>
    <dgm:pt modelId="{9F42FE4C-C6B8-40B9-8128-3EFBF164B076}" type="parTrans" cxnId="{E999ECCF-D91D-4996-9628-1A7A5128D188}">
      <dgm:prSet/>
      <dgm:spPr/>
      <dgm:t>
        <a:bodyPr/>
        <a:lstStyle/>
        <a:p>
          <a:endParaRPr lang="es-MX"/>
        </a:p>
      </dgm:t>
    </dgm:pt>
    <dgm:pt modelId="{A9713BD1-59D1-4A65-9AA4-38400DA55AB9}" type="sibTrans" cxnId="{E999ECCF-D91D-4996-9628-1A7A5128D188}">
      <dgm:prSet/>
      <dgm:spPr/>
      <dgm:t>
        <a:bodyPr/>
        <a:lstStyle/>
        <a:p>
          <a:endParaRPr lang="es-MX"/>
        </a:p>
      </dgm:t>
    </dgm:pt>
    <dgm:pt modelId="{62364C07-0378-49BA-B87B-75578697BFE9}">
      <dgm:prSet phldrT="[Texto]"/>
      <dgm:spPr/>
      <dgm:t>
        <a:bodyPr/>
        <a:lstStyle/>
        <a:p>
          <a:r>
            <a:rPr lang="es-MX" dirty="0" smtClean="0"/>
            <a:t>Reactivos verbales – no verbales</a:t>
          </a:r>
          <a:endParaRPr lang="es-MX" dirty="0"/>
        </a:p>
      </dgm:t>
    </dgm:pt>
    <dgm:pt modelId="{8CEEC7FA-1D8B-4170-BB43-9F4520FE29EC}" type="parTrans" cxnId="{649648E1-0454-49FD-9E16-D381A2D657F4}">
      <dgm:prSet/>
      <dgm:spPr/>
      <dgm:t>
        <a:bodyPr/>
        <a:lstStyle/>
        <a:p>
          <a:endParaRPr lang="es-MX"/>
        </a:p>
      </dgm:t>
    </dgm:pt>
    <dgm:pt modelId="{4F287CA7-4D86-451A-A9A5-667F5BD6BA0E}" type="sibTrans" cxnId="{649648E1-0454-49FD-9E16-D381A2D657F4}">
      <dgm:prSet/>
      <dgm:spPr/>
      <dgm:t>
        <a:bodyPr/>
        <a:lstStyle/>
        <a:p>
          <a:endParaRPr lang="es-MX"/>
        </a:p>
      </dgm:t>
    </dgm:pt>
    <dgm:pt modelId="{CE6B51D5-B6BE-4DB1-BC11-7121EE309852}">
      <dgm:prSet phldrT="[Texto]"/>
      <dgm:spPr/>
      <dgm:t>
        <a:bodyPr/>
        <a:lstStyle/>
        <a:p>
          <a:r>
            <a:rPr lang="es-MX" dirty="0" smtClean="0"/>
            <a:t>Cognoscitivas – afectivas</a:t>
          </a:r>
          <a:endParaRPr lang="es-MX" dirty="0"/>
        </a:p>
      </dgm:t>
    </dgm:pt>
    <dgm:pt modelId="{1D1ADE98-1998-4DD9-BE9F-49781DE45198}" type="parTrans" cxnId="{5DEF66E6-A27A-46D0-8B6E-162DAD021300}">
      <dgm:prSet/>
      <dgm:spPr/>
      <dgm:t>
        <a:bodyPr/>
        <a:lstStyle/>
        <a:p>
          <a:endParaRPr lang="es-MX"/>
        </a:p>
      </dgm:t>
    </dgm:pt>
    <dgm:pt modelId="{97C30708-A445-48BE-B47D-63CB4CEE2FF7}" type="sibTrans" cxnId="{5DEF66E6-A27A-46D0-8B6E-162DAD021300}">
      <dgm:prSet/>
      <dgm:spPr/>
      <dgm:t>
        <a:bodyPr/>
        <a:lstStyle/>
        <a:p>
          <a:endParaRPr lang="es-MX"/>
        </a:p>
      </dgm:t>
    </dgm:pt>
    <dgm:pt modelId="{13907871-2AFA-483C-8C8B-682ABE918D1A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Lingüística</a:t>
          </a:r>
        </a:p>
        <a:p>
          <a:r>
            <a:rPr lang="es-MX" dirty="0" smtClean="0">
              <a:solidFill>
                <a:schemeClr val="tx1"/>
              </a:solidFill>
            </a:rPr>
            <a:t>Ejecución</a:t>
          </a:r>
          <a:endParaRPr lang="es-MX" dirty="0">
            <a:solidFill>
              <a:schemeClr val="tx1"/>
            </a:solidFill>
          </a:endParaRPr>
        </a:p>
      </dgm:t>
    </dgm:pt>
    <dgm:pt modelId="{4CA78600-2C0D-48FE-8BE4-C060F386D3C6}" type="parTrans" cxnId="{C96FD96C-0D0F-4477-B587-6F78B9C928E8}">
      <dgm:prSet/>
      <dgm:spPr/>
      <dgm:t>
        <a:bodyPr/>
        <a:lstStyle/>
        <a:p>
          <a:endParaRPr lang="es-MX"/>
        </a:p>
      </dgm:t>
    </dgm:pt>
    <dgm:pt modelId="{3813E5FD-1FD2-48A6-BAFF-B50728068C94}" type="sibTrans" cxnId="{C96FD96C-0D0F-4477-B587-6F78B9C928E8}">
      <dgm:prSet/>
      <dgm:spPr/>
      <dgm:t>
        <a:bodyPr/>
        <a:lstStyle/>
        <a:p>
          <a:endParaRPr lang="es-MX"/>
        </a:p>
      </dgm:t>
    </dgm:pt>
    <dgm:pt modelId="{A60E7A2A-4919-4A4E-821D-F55F1C917E5A}">
      <dgm:prSet phldrT="[Texto]"/>
      <dgm:spPr/>
      <dgm:t>
        <a:bodyPr/>
        <a:lstStyle/>
        <a:p>
          <a:r>
            <a:rPr lang="es-MX" dirty="0" smtClean="0"/>
            <a:t>Objetivas – no objetivas</a:t>
          </a:r>
          <a:endParaRPr lang="es-MX" dirty="0"/>
        </a:p>
      </dgm:t>
    </dgm:pt>
    <dgm:pt modelId="{584F3758-13A9-4837-8063-3D8548872E9A}" type="sibTrans" cxnId="{44C4444A-79F3-4450-AE0B-DF2CB2F24213}">
      <dgm:prSet/>
      <dgm:spPr/>
      <dgm:t>
        <a:bodyPr/>
        <a:lstStyle/>
        <a:p>
          <a:endParaRPr lang="es-MX"/>
        </a:p>
      </dgm:t>
    </dgm:pt>
    <dgm:pt modelId="{1B7F347A-5220-4180-AF33-7A4782B1CA4F}" type="parTrans" cxnId="{44C4444A-79F3-4450-AE0B-DF2CB2F24213}">
      <dgm:prSet/>
      <dgm:spPr/>
      <dgm:t>
        <a:bodyPr/>
        <a:lstStyle/>
        <a:p>
          <a:endParaRPr lang="es-MX"/>
        </a:p>
      </dgm:t>
    </dgm:pt>
    <dgm:pt modelId="{186367D0-690D-48D4-9737-944724C37F82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Normas y claves</a:t>
          </a:r>
          <a:endParaRPr lang="es-MX" dirty="0">
            <a:solidFill>
              <a:schemeClr val="tx1"/>
            </a:solidFill>
          </a:endParaRPr>
        </a:p>
      </dgm:t>
    </dgm:pt>
    <dgm:pt modelId="{5F61C0D7-27E0-4596-A6AA-FEF6AB2BBF30}" type="parTrans" cxnId="{4E818571-9797-4BBD-A8F5-473DA13B7144}">
      <dgm:prSet/>
      <dgm:spPr/>
      <dgm:t>
        <a:bodyPr/>
        <a:lstStyle/>
        <a:p>
          <a:endParaRPr lang="es-MX"/>
        </a:p>
      </dgm:t>
    </dgm:pt>
    <dgm:pt modelId="{4A5471A4-CCD8-45F3-A3B4-DF651842C3DF}" type="sibTrans" cxnId="{4E818571-9797-4BBD-A8F5-473DA13B7144}">
      <dgm:prSet/>
      <dgm:spPr/>
      <dgm:t>
        <a:bodyPr/>
        <a:lstStyle/>
        <a:p>
          <a:endParaRPr lang="es-MX"/>
        </a:p>
      </dgm:t>
    </dgm:pt>
    <dgm:pt modelId="{32F77859-EC81-4FAF-9DAF-38C6358BC65B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Rendimiento vs actitudes, valores, intereses, etc.</a:t>
          </a:r>
          <a:endParaRPr lang="es-MX" dirty="0">
            <a:solidFill>
              <a:schemeClr val="tx1"/>
            </a:solidFill>
          </a:endParaRPr>
        </a:p>
      </dgm:t>
    </dgm:pt>
    <dgm:pt modelId="{1F97AE2B-F2FC-4501-8C8D-18F47CDF9CE5}" type="parTrans" cxnId="{8BFD528F-07DF-4E31-BEEB-EF0CF181830A}">
      <dgm:prSet/>
      <dgm:spPr/>
      <dgm:t>
        <a:bodyPr/>
        <a:lstStyle/>
        <a:p>
          <a:endParaRPr lang="es-MX"/>
        </a:p>
      </dgm:t>
    </dgm:pt>
    <dgm:pt modelId="{008395B3-80AF-4E7B-95C2-42F8584D0B33}" type="sibTrans" cxnId="{8BFD528F-07DF-4E31-BEEB-EF0CF181830A}">
      <dgm:prSet/>
      <dgm:spPr/>
      <dgm:t>
        <a:bodyPr/>
        <a:lstStyle/>
        <a:p>
          <a:endParaRPr lang="es-MX"/>
        </a:p>
      </dgm:t>
    </dgm:pt>
    <dgm:pt modelId="{05EAB736-27F4-4161-A646-3F3DE6DF26C7}" type="pres">
      <dgm:prSet presAssocID="{13A6D6EA-4FF9-4B99-95E6-B80F83143A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B7A5A94-B8C1-4C42-BEA5-BBE42414979A}" type="pres">
      <dgm:prSet presAssocID="{4452CAFB-509D-45C7-918D-F2875E71B3E3}" presName="root1" presStyleCnt="0"/>
      <dgm:spPr/>
    </dgm:pt>
    <dgm:pt modelId="{CF721370-91F0-4BF4-A693-0213DDD2423E}" type="pres">
      <dgm:prSet presAssocID="{4452CAFB-509D-45C7-918D-F2875E71B3E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AEFC9C-6A66-4848-BFC9-887067589101}" type="pres">
      <dgm:prSet presAssocID="{4452CAFB-509D-45C7-918D-F2875E71B3E3}" presName="level2hierChild" presStyleCnt="0"/>
      <dgm:spPr/>
    </dgm:pt>
    <dgm:pt modelId="{6F75D541-9029-49D5-9273-3511B9721FE6}" type="pres">
      <dgm:prSet presAssocID="{99768C9D-E533-4EE8-BE1F-5B0EAD40DFD1}" presName="conn2-1" presStyleLbl="parChTrans1D2" presStyleIdx="0" presStyleCnt="5"/>
      <dgm:spPr/>
      <dgm:t>
        <a:bodyPr/>
        <a:lstStyle/>
        <a:p>
          <a:endParaRPr lang="es-MX"/>
        </a:p>
      </dgm:t>
    </dgm:pt>
    <dgm:pt modelId="{2EBE8A57-17BC-4801-91CD-DEF9B97F31F3}" type="pres">
      <dgm:prSet presAssocID="{99768C9D-E533-4EE8-BE1F-5B0EAD40DFD1}" presName="connTx" presStyleLbl="parChTrans1D2" presStyleIdx="0" presStyleCnt="5"/>
      <dgm:spPr/>
      <dgm:t>
        <a:bodyPr/>
        <a:lstStyle/>
        <a:p>
          <a:endParaRPr lang="es-MX"/>
        </a:p>
      </dgm:t>
    </dgm:pt>
    <dgm:pt modelId="{5AF6F2A0-ADD8-423A-A751-6CD6C706E6AB}" type="pres">
      <dgm:prSet presAssocID="{4A65B077-DEB5-44DD-834B-CD5D6E5B7CFC}" presName="root2" presStyleCnt="0"/>
      <dgm:spPr/>
    </dgm:pt>
    <dgm:pt modelId="{470CE58A-4B4F-42E3-9316-800D8760613E}" type="pres">
      <dgm:prSet presAssocID="{4A65B077-DEB5-44DD-834B-CD5D6E5B7CFC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85147DF-8916-42EB-835A-C44286065F26}" type="pres">
      <dgm:prSet presAssocID="{4A65B077-DEB5-44DD-834B-CD5D6E5B7CFC}" presName="level3hierChild" presStyleCnt="0"/>
      <dgm:spPr/>
    </dgm:pt>
    <dgm:pt modelId="{8A03CD3E-6823-4F8E-A1FA-4320F478F052}" type="pres">
      <dgm:prSet presAssocID="{D30208CA-D729-41F2-96E3-C2A674A9133E}" presName="conn2-1" presStyleLbl="parChTrans1D3" presStyleIdx="0" presStyleCnt="5"/>
      <dgm:spPr/>
      <dgm:t>
        <a:bodyPr/>
        <a:lstStyle/>
        <a:p>
          <a:endParaRPr lang="es-MX"/>
        </a:p>
      </dgm:t>
    </dgm:pt>
    <dgm:pt modelId="{F2DA6DE7-3272-4A38-8A27-58858E8FBE06}" type="pres">
      <dgm:prSet presAssocID="{D30208CA-D729-41F2-96E3-C2A674A9133E}" presName="connTx" presStyleLbl="parChTrans1D3" presStyleIdx="0" presStyleCnt="5"/>
      <dgm:spPr/>
      <dgm:t>
        <a:bodyPr/>
        <a:lstStyle/>
        <a:p>
          <a:endParaRPr lang="es-MX"/>
        </a:p>
      </dgm:t>
    </dgm:pt>
    <dgm:pt modelId="{42DA2995-DCFD-4694-86DB-0E4B1F048EC1}" type="pres">
      <dgm:prSet presAssocID="{806D633F-E735-461B-9914-8C3894C1080C}" presName="root2" presStyleCnt="0"/>
      <dgm:spPr/>
    </dgm:pt>
    <dgm:pt modelId="{53E3BAF9-959C-49CF-BEE7-10A3575A817A}" type="pres">
      <dgm:prSet presAssocID="{806D633F-E735-461B-9914-8C3894C1080C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8858111-1CC3-462B-A61C-A50B2C77D814}" type="pres">
      <dgm:prSet presAssocID="{806D633F-E735-461B-9914-8C3894C1080C}" presName="level3hierChild" presStyleCnt="0"/>
      <dgm:spPr/>
    </dgm:pt>
    <dgm:pt modelId="{7BB0A796-67B4-496B-8350-A43A4D5D301C}" type="pres">
      <dgm:prSet presAssocID="{13AA8E8E-115E-4913-8731-474A13B285E7}" presName="conn2-1" presStyleLbl="parChTrans1D2" presStyleIdx="1" presStyleCnt="5"/>
      <dgm:spPr/>
      <dgm:t>
        <a:bodyPr/>
        <a:lstStyle/>
        <a:p>
          <a:endParaRPr lang="es-MX"/>
        </a:p>
      </dgm:t>
    </dgm:pt>
    <dgm:pt modelId="{7409058A-A66E-40DD-89A6-A7EA5AEF05D9}" type="pres">
      <dgm:prSet presAssocID="{13AA8E8E-115E-4913-8731-474A13B285E7}" presName="connTx" presStyleLbl="parChTrans1D2" presStyleIdx="1" presStyleCnt="5"/>
      <dgm:spPr/>
      <dgm:t>
        <a:bodyPr/>
        <a:lstStyle/>
        <a:p>
          <a:endParaRPr lang="es-MX"/>
        </a:p>
      </dgm:t>
    </dgm:pt>
    <dgm:pt modelId="{8E8F5ECA-CA3E-440B-ADC2-FF2025E17FCF}" type="pres">
      <dgm:prSet presAssocID="{81702529-43E6-4A37-A8D5-1E2B0A250AEA}" presName="root2" presStyleCnt="0"/>
      <dgm:spPr/>
    </dgm:pt>
    <dgm:pt modelId="{D34AF4DD-8839-41D6-8573-0925240A9554}" type="pres">
      <dgm:prSet presAssocID="{81702529-43E6-4A37-A8D5-1E2B0A250AEA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324569-9B60-47F8-9410-0273A81CDB96}" type="pres">
      <dgm:prSet presAssocID="{81702529-43E6-4A37-A8D5-1E2B0A250AEA}" presName="level3hierChild" presStyleCnt="0"/>
      <dgm:spPr/>
    </dgm:pt>
    <dgm:pt modelId="{8F479244-F012-45BE-A43E-43322DD2D3ED}" type="pres">
      <dgm:prSet presAssocID="{9F42FE4C-C6B8-40B9-8128-3EFBF164B076}" presName="conn2-1" presStyleLbl="parChTrans1D3" presStyleIdx="1" presStyleCnt="5"/>
      <dgm:spPr/>
      <dgm:t>
        <a:bodyPr/>
        <a:lstStyle/>
        <a:p>
          <a:endParaRPr lang="es-MX"/>
        </a:p>
      </dgm:t>
    </dgm:pt>
    <dgm:pt modelId="{FBB24825-5FBB-44B0-B2E7-800F1E31FDA3}" type="pres">
      <dgm:prSet presAssocID="{9F42FE4C-C6B8-40B9-8128-3EFBF164B076}" presName="connTx" presStyleLbl="parChTrans1D3" presStyleIdx="1" presStyleCnt="5"/>
      <dgm:spPr/>
      <dgm:t>
        <a:bodyPr/>
        <a:lstStyle/>
        <a:p>
          <a:endParaRPr lang="es-MX"/>
        </a:p>
      </dgm:t>
    </dgm:pt>
    <dgm:pt modelId="{E7B1B2F9-B2FA-4343-AA40-CD18316F0B16}" type="pres">
      <dgm:prSet presAssocID="{D7A16F05-3586-4989-B18C-9D80CE3CBE6D}" presName="root2" presStyleCnt="0"/>
      <dgm:spPr/>
    </dgm:pt>
    <dgm:pt modelId="{7364F6F8-6D74-4562-9224-64EF3E64BBC0}" type="pres">
      <dgm:prSet presAssocID="{D7A16F05-3586-4989-B18C-9D80CE3CBE6D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181DBDE-D8D5-4AB6-AE34-A0FABA05047B}" type="pres">
      <dgm:prSet presAssocID="{D7A16F05-3586-4989-B18C-9D80CE3CBE6D}" presName="level3hierChild" presStyleCnt="0"/>
      <dgm:spPr/>
    </dgm:pt>
    <dgm:pt modelId="{094FBF93-112C-4C48-9826-F05CD054DF38}" type="pres">
      <dgm:prSet presAssocID="{1B7F347A-5220-4180-AF33-7A4782B1CA4F}" presName="conn2-1" presStyleLbl="parChTrans1D2" presStyleIdx="2" presStyleCnt="5"/>
      <dgm:spPr/>
      <dgm:t>
        <a:bodyPr/>
        <a:lstStyle/>
        <a:p>
          <a:endParaRPr lang="es-MX"/>
        </a:p>
      </dgm:t>
    </dgm:pt>
    <dgm:pt modelId="{A10C694F-EB12-48FF-BD37-DF1C2649316B}" type="pres">
      <dgm:prSet presAssocID="{1B7F347A-5220-4180-AF33-7A4782B1CA4F}" presName="connTx" presStyleLbl="parChTrans1D2" presStyleIdx="2" presStyleCnt="5"/>
      <dgm:spPr/>
      <dgm:t>
        <a:bodyPr/>
        <a:lstStyle/>
        <a:p>
          <a:endParaRPr lang="es-MX"/>
        </a:p>
      </dgm:t>
    </dgm:pt>
    <dgm:pt modelId="{5AB90D68-7CA5-4241-B50B-DE51C1F932CD}" type="pres">
      <dgm:prSet presAssocID="{A60E7A2A-4919-4A4E-821D-F55F1C917E5A}" presName="root2" presStyleCnt="0"/>
      <dgm:spPr/>
    </dgm:pt>
    <dgm:pt modelId="{9479E33B-505A-4E2E-A440-249F959E6808}" type="pres">
      <dgm:prSet presAssocID="{A60E7A2A-4919-4A4E-821D-F55F1C917E5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E8F8DF-B0C1-4965-A559-4A5FE9CDC48A}" type="pres">
      <dgm:prSet presAssocID="{A60E7A2A-4919-4A4E-821D-F55F1C917E5A}" presName="level3hierChild" presStyleCnt="0"/>
      <dgm:spPr/>
    </dgm:pt>
    <dgm:pt modelId="{14EAE02B-0D62-4FD8-B60B-170C6AFE2F3B}" type="pres">
      <dgm:prSet presAssocID="{5F61C0D7-27E0-4596-A6AA-FEF6AB2BBF30}" presName="conn2-1" presStyleLbl="parChTrans1D3" presStyleIdx="2" presStyleCnt="5"/>
      <dgm:spPr/>
      <dgm:t>
        <a:bodyPr/>
        <a:lstStyle/>
        <a:p>
          <a:endParaRPr lang="es-MX"/>
        </a:p>
      </dgm:t>
    </dgm:pt>
    <dgm:pt modelId="{3FB77B24-1834-4FAC-B353-41131FF1657A}" type="pres">
      <dgm:prSet presAssocID="{5F61C0D7-27E0-4596-A6AA-FEF6AB2BBF30}" presName="connTx" presStyleLbl="parChTrans1D3" presStyleIdx="2" presStyleCnt="5"/>
      <dgm:spPr/>
      <dgm:t>
        <a:bodyPr/>
        <a:lstStyle/>
        <a:p>
          <a:endParaRPr lang="es-MX"/>
        </a:p>
      </dgm:t>
    </dgm:pt>
    <dgm:pt modelId="{340AF8C2-20EB-49F4-990B-7B735B203490}" type="pres">
      <dgm:prSet presAssocID="{186367D0-690D-48D4-9737-944724C37F82}" presName="root2" presStyleCnt="0"/>
      <dgm:spPr/>
    </dgm:pt>
    <dgm:pt modelId="{2C150058-90EF-47F7-8040-92B3E333563A}" type="pres">
      <dgm:prSet presAssocID="{186367D0-690D-48D4-9737-944724C37F82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8A4502-D671-4461-99C9-25B9066837BB}" type="pres">
      <dgm:prSet presAssocID="{186367D0-690D-48D4-9737-944724C37F82}" presName="level3hierChild" presStyleCnt="0"/>
      <dgm:spPr/>
    </dgm:pt>
    <dgm:pt modelId="{DF270405-E3A7-4A6B-B912-403345F8660F}" type="pres">
      <dgm:prSet presAssocID="{8CEEC7FA-1D8B-4170-BB43-9F4520FE29EC}" presName="conn2-1" presStyleLbl="parChTrans1D2" presStyleIdx="3" presStyleCnt="5"/>
      <dgm:spPr/>
      <dgm:t>
        <a:bodyPr/>
        <a:lstStyle/>
        <a:p>
          <a:endParaRPr lang="es-MX"/>
        </a:p>
      </dgm:t>
    </dgm:pt>
    <dgm:pt modelId="{591CE744-3A8D-4AE7-B109-668E1790565B}" type="pres">
      <dgm:prSet presAssocID="{8CEEC7FA-1D8B-4170-BB43-9F4520FE29EC}" presName="connTx" presStyleLbl="parChTrans1D2" presStyleIdx="3" presStyleCnt="5"/>
      <dgm:spPr/>
      <dgm:t>
        <a:bodyPr/>
        <a:lstStyle/>
        <a:p>
          <a:endParaRPr lang="es-MX"/>
        </a:p>
      </dgm:t>
    </dgm:pt>
    <dgm:pt modelId="{F18C9950-19B2-4B87-9796-4A18ED98AC14}" type="pres">
      <dgm:prSet presAssocID="{62364C07-0378-49BA-B87B-75578697BFE9}" presName="root2" presStyleCnt="0"/>
      <dgm:spPr/>
    </dgm:pt>
    <dgm:pt modelId="{1B0C9CD1-6EDC-4C3D-8CB9-B494935A2F35}" type="pres">
      <dgm:prSet presAssocID="{62364C07-0378-49BA-B87B-75578697BFE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CE85B67-0CAD-422B-98D7-40D6EE4CDCF7}" type="pres">
      <dgm:prSet presAssocID="{62364C07-0378-49BA-B87B-75578697BFE9}" presName="level3hierChild" presStyleCnt="0"/>
      <dgm:spPr/>
    </dgm:pt>
    <dgm:pt modelId="{34E0C1E4-826B-4C5E-ACF3-D514EC399A5B}" type="pres">
      <dgm:prSet presAssocID="{4CA78600-2C0D-48FE-8BE4-C060F386D3C6}" presName="conn2-1" presStyleLbl="parChTrans1D3" presStyleIdx="3" presStyleCnt="5"/>
      <dgm:spPr/>
      <dgm:t>
        <a:bodyPr/>
        <a:lstStyle/>
        <a:p>
          <a:endParaRPr lang="es-MX"/>
        </a:p>
      </dgm:t>
    </dgm:pt>
    <dgm:pt modelId="{EC84384F-3320-48A0-8CFC-50E6351D9C49}" type="pres">
      <dgm:prSet presAssocID="{4CA78600-2C0D-48FE-8BE4-C060F386D3C6}" presName="connTx" presStyleLbl="parChTrans1D3" presStyleIdx="3" presStyleCnt="5"/>
      <dgm:spPr/>
      <dgm:t>
        <a:bodyPr/>
        <a:lstStyle/>
        <a:p>
          <a:endParaRPr lang="es-MX"/>
        </a:p>
      </dgm:t>
    </dgm:pt>
    <dgm:pt modelId="{8FF14D85-50AD-458A-BF47-0B4A28C34146}" type="pres">
      <dgm:prSet presAssocID="{13907871-2AFA-483C-8C8B-682ABE918D1A}" presName="root2" presStyleCnt="0"/>
      <dgm:spPr/>
    </dgm:pt>
    <dgm:pt modelId="{69FAB65C-D6B1-453D-AC7A-9D37473B10E2}" type="pres">
      <dgm:prSet presAssocID="{13907871-2AFA-483C-8C8B-682ABE918D1A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DE7F28A-F20B-4BCE-9C78-AA7F9A05E73F}" type="pres">
      <dgm:prSet presAssocID="{13907871-2AFA-483C-8C8B-682ABE918D1A}" presName="level3hierChild" presStyleCnt="0"/>
      <dgm:spPr/>
    </dgm:pt>
    <dgm:pt modelId="{3ADBA7CE-FC86-4CE4-BF5D-D43EB9EF39C8}" type="pres">
      <dgm:prSet presAssocID="{1D1ADE98-1998-4DD9-BE9F-49781DE45198}" presName="conn2-1" presStyleLbl="parChTrans1D2" presStyleIdx="4" presStyleCnt="5"/>
      <dgm:spPr/>
      <dgm:t>
        <a:bodyPr/>
        <a:lstStyle/>
        <a:p>
          <a:endParaRPr lang="es-MX"/>
        </a:p>
      </dgm:t>
    </dgm:pt>
    <dgm:pt modelId="{957BC018-625B-450F-A388-4D280B8CBD1D}" type="pres">
      <dgm:prSet presAssocID="{1D1ADE98-1998-4DD9-BE9F-49781DE45198}" presName="connTx" presStyleLbl="parChTrans1D2" presStyleIdx="4" presStyleCnt="5"/>
      <dgm:spPr/>
      <dgm:t>
        <a:bodyPr/>
        <a:lstStyle/>
        <a:p>
          <a:endParaRPr lang="es-MX"/>
        </a:p>
      </dgm:t>
    </dgm:pt>
    <dgm:pt modelId="{C57EDDAD-DE76-495F-98E9-C785BE3C1F2B}" type="pres">
      <dgm:prSet presAssocID="{CE6B51D5-B6BE-4DB1-BC11-7121EE309852}" presName="root2" presStyleCnt="0"/>
      <dgm:spPr/>
    </dgm:pt>
    <dgm:pt modelId="{8AF1FE85-E5BF-4994-B048-90F22DAC299B}" type="pres">
      <dgm:prSet presAssocID="{CE6B51D5-B6BE-4DB1-BC11-7121EE309852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923F9D-93DC-4415-A2E8-DD7816D67251}" type="pres">
      <dgm:prSet presAssocID="{CE6B51D5-B6BE-4DB1-BC11-7121EE309852}" presName="level3hierChild" presStyleCnt="0"/>
      <dgm:spPr/>
    </dgm:pt>
    <dgm:pt modelId="{21072553-21DC-40A1-AFBB-FA0E3875566C}" type="pres">
      <dgm:prSet presAssocID="{1F97AE2B-F2FC-4501-8C8D-18F47CDF9CE5}" presName="conn2-1" presStyleLbl="parChTrans1D3" presStyleIdx="4" presStyleCnt="5"/>
      <dgm:spPr/>
      <dgm:t>
        <a:bodyPr/>
        <a:lstStyle/>
        <a:p>
          <a:endParaRPr lang="es-MX"/>
        </a:p>
      </dgm:t>
    </dgm:pt>
    <dgm:pt modelId="{D3112130-A662-4012-9435-F07F62AA52EB}" type="pres">
      <dgm:prSet presAssocID="{1F97AE2B-F2FC-4501-8C8D-18F47CDF9CE5}" presName="connTx" presStyleLbl="parChTrans1D3" presStyleIdx="4" presStyleCnt="5"/>
      <dgm:spPr/>
      <dgm:t>
        <a:bodyPr/>
        <a:lstStyle/>
        <a:p>
          <a:endParaRPr lang="es-MX"/>
        </a:p>
      </dgm:t>
    </dgm:pt>
    <dgm:pt modelId="{FC2DBC06-32CD-4F4A-919A-B33765E6F715}" type="pres">
      <dgm:prSet presAssocID="{32F77859-EC81-4FAF-9DAF-38C6358BC65B}" presName="root2" presStyleCnt="0"/>
      <dgm:spPr/>
    </dgm:pt>
    <dgm:pt modelId="{A72D902F-8D97-4740-832E-219C6274D9D0}" type="pres">
      <dgm:prSet presAssocID="{32F77859-EC81-4FAF-9DAF-38C6358BC65B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92D25C2-D6AD-4695-A3D1-4B429BFB65DA}" type="pres">
      <dgm:prSet presAssocID="{32F77859-EC81-4FAF-9DAF-38C6358BC65B}" presName="level3hierChild" presStyleCnt="0"/>
      <dgm:spPr/>
    </dgm:pt>
  </dgm:ptLst>
  <dgm:cxnLst>
    <dgm:cxn modelId="{B17B8C00-162C-467C-83D4-09B49DACBE22}" type="presOf" srcId="{4A65B077-DEB5-44DD-834B-CD5D6E5B7CFC}" destId="{470CE58A-4B4F-42E3-9316-800D8760613E}" srcOrd="0" destOrd="0" presId="urn:microsoft.com/office/officeart/2005/8/layout/hierarchy2"/>
    <dgm:cxn modelId="{C9FD8379-133C-409E-8BA2-107CE16BEC0B}" type="presOf" srcId="{9F42FE4C-C6B8-40B9-8128-3EFBF164B076}" destId="{8F479244-F012-45BE-A43E-43322DD2D3ED}" srcOrd="0" destOrd="0" presId="urn:microsoft.com/office/officeart/2005/8/layout/hierarchy2"/>
    <dgm:cxn modelId="{F7124CA5-BFB9-4D6C-96AA-646CC88E6B9A}" type="presOf" srcId="{1D1ADE98-1998-4DD9-BE9F-49781DE45198}" destId="{3ADBA7CE-FC86-4CE4-BF5D-D43EB9EF39C8}" srcOrd="0" destOrd="0" presId="urn:microsoft.com/office/officeart/2005/8/layout/hierarchy2"/>
    <dgm:cxn modelId="{21E089BF-D4FE-4653-9ECD-A5710B54737D}" type="presOf" srcId="{1D1ADE98-1998-4DD9-BE9F-49781DE45198}" destId="{957BC018-625B-450F-A388-4D280B8CBD1D}" srcOrd="1" destOrd="0" presId="urn:microsoft.com/office/officeart/2005/8/layout/hierarchy2"/>
    <dgm:cxn modelId="{CAE4CF2D-AE0D-483D-B97B-E8FDC7BBCCAF}" type="presOf" srcId="{186367D0-690D-48D4-9737-944724C37F82}" destId="{2C150058-90EF-47F7-8040-92B3E333563A}" srcOrd="0" destOrd="0" presId="urn:microsoft.com/office/officeart/2005/8/layout/hierarchy2"/>
    <dgm:cxn modelId="{DDEBF075-E919-4453-9D6C-D5439FC1744B}" type="presOf" srcId="{13AA8E8E-115E-4913-8731-474A13B285E7}" destId="{7BB0A796-67B4-496B-8350-A43A4D5D301C}" srcOrd="0" destOrd="0" presId="urn:microsoft.com/office/officeart/2005/8/layout/hierarchy2"/>
    <dgm:cxn modelId="{CF38A71E-D43A-4EEA-94E2-3EE0B413DE23}" type="presOf" srcId="{81702529-43E6-4A37-A8D5-1E2B0A250AEA}" destId="{D34AF4DD-8839-41D6-8573-0925240A9554}" srcOrd="0" destOrd="0" presId="urn:microsoft.com/office/officeart/2005/8/layout/hierarchy2"/>
    <dgm:cxn modelId="{4A24A54F-EB49-48C2-9F6B-F26B7BFB8D44}" type="presOf" srcId="{13907871-2AFA-483C-8C8B-682ABE918D1A}" destId="{69FAB65C-D6B1-453D-AC7A-9D37473B10E2}" srcOrd="0" destOrd="0" presId="urn:microsoft.com/office/officeart/2005/8/layout/hierarchy2"/>
    <dgm:cxn modelId="{3E7B3358-8C93-4637-9D16-DB196CA09D63}" type="presOf" srcId="{99768C9D-E533-4EE8-BE1F-5B0EAD40DFD1}" destId="{6F75D541-9029-49D5-9273-3511B9721FE6}" srcOrd="0" destOrd="0" presId="urn:microsoft.com/office/officeart/2005/8/layout/hierarchy2"/>
    <dgm:cxn modelId="{F4979049-C733-4744-9433-6A56C181C01B}" srcId="{4452CAFB-509D-45C7-918D-F2875E71B3E3}" destId="{4A65B077-DEB5-44DD-834B-CD5D6E5B7CFC}" srcOrd="0" destOrd="0" parTransId="{99768C9D-E533-4EE8-BE1F-5B0EAD40DFD1}" sibTransId="{CE833373-9CAB-4947-BEC1-7B9E9F35F797}"/>
    <dgm:cxn modelId="{FF04F366-4F06-4491-858E-B6E9F0388EBA}" type="presOf" srcId="{99768C9D-E533-4EE8-BE1F-5B0EAD40DFD1}" destId="{2EBE8A57-17BC-4801-91CD-DEF9B97F31F3}" srcOrd="1" destOrd="0" presId="urn:microsoft.com/office/officeart/2005/8/layout/hierarchy2"/>
    <dgm:cxn modelId="{A2DB37CC-C896-40FA-ACDB-8FCE5559CEE4}" type="presOf" srcId="{8CEEC7FA-1D8B-4170-BB43-9F4520FE29EC}" destId="{DF270405-E3A7-4A6B-B912-403345F8660F}" srcOrd="0" destOrd="0" presId="urn:microsoft.com/office/officeart/2005/8/layout/hierarchy2"/>
    <dgm:cxn modelId="{4563E0FD-3FB0-403C-86C9-109BF78198D0}" type="presOf" srcId="{62364C07-0378-49BA-B87B-75578697BFE9}" destId="{1B0C9CD1-6EDC-4C3D-8CB9-B494935A2F35}" srcOrd="0" destOrd="0" presId="urn:microsoft.com/office/officeart/2005/8/layout/hierarchy2"/>
    <dgm:cxn modelId="{9E182515-D290-4AE0-B03E-C94A7054118B}" type="presOf" srcId="{1F97AE2B-F2FC-4501-8C8D-18F47CDF9CE5}" destId="{D3112130-A662-4012-9435-F07F62AA52EB}" srcOrd="1" destOrd="0" presId="urn:microsoft.com/office/officeart/2005/8/layout/hierarchy2"/>
    <dgm:cxn modelId="{6C664BED-303B-40D3-981E-C55ABFC88A78}" srcId="{4A65B077-DEB5-44DD-834B-CD5D6E5B7CFC}" destId="{806D633F-E735-461B-9914-8C3894C1080C}" srcOrd="0" destOrd="0" parTransId="{D30208CA-D729-41F2-96E3-C2A674A9133E}" sibTransId="{7F216A97-017A-46B2-8B48-9057674B7712}"/>
    <dgm:cxn modelId="{7E7AEDF3-F0E3-43EB-8DE2-1A01DD8D6F3B}" type="presOf" srcId="{1B7F347A-5220-4180-AF33-7A4782B1CA4F}" destId="{094FBF93-112C-4C48-9826-F05CD054DF38}" srcOrd="0" destOrd="0" presId="urn:microsoft.com/office/officeart/2005/8/layout/hierarchy2"/>
    <dgm:cxn modelId="{497A23CF-4B43-46EE-9333-7DFE4985B5E4}" type="presOf" srcId="{4CA78600-2C0D-48FE-8BE4-C060F386D3C6}" destId="{34E0C1E4-826B-4C5E-ACF3-D514EC399A5B}" srcOrd="0" destOrd="0" presId="urn:microsoft.com/office/officeart/2005/8/layout/hierarchy2"/>
    <dgm:cxn modelId="{C039076E-053D-4C48-9735-787A0F1DDD6D}" type="presOf" srcId="{32F77859-EC81-4FAF-9DAF-38C6358BC65B}" destId="{A72D902F-8D97-4740-832E-219C6274D9D0}" srcOrd="0" destOrd="0" presId="urn:microsoft.com/office/officeart/2005/8/layout/hierarchy2"/>
    <dgm:cxn modelId="{8CDB59E1-D101-4C61-A618-2F3D34B36B3B}" type="presOf" srcId="{9F42FE4C-C6B8-40B9-8128-3EFBF164B076}" destId="{FBB24825-5FBB-44B0-B2E7-800F1E31FDA3}" srcOrd="1" destOrd="0" presId="urn:microsoft.com/office/officeart/2005/8/layout/hierarchy2"/>
    <dgm:cxn modelId="{4E818571-9797-4BBD-A8F5-473DA13B7144}" srcId="{A60E7A2A-4919-4A4E-821D-F55F1C917E5A}" destId="{186367D0-690D-48D4-9737-944724C37F82}" srcOrd="0" destOrd="0" parTransId="{5F61C0D7-27E0-4596-A6AA-FEF6AB2BBF30}" sibTransId="{4A5471A4-CCD8-45F3-A3B4-DF651842C3DF}"/>
    <dgm:cxn modelId="{7A558A09-238A-4337-80BA-A56DE9EAFBBA}" type="presOf" srcId="{5F61C0D7-27E0-4596-A6AA-FEF6AB2BBF30}" destId="{14EAE02B-0D62-4FD8-B60B-170C6AFE2F3B}" srcOrd="0" destOrd="0" presId="urn:microsoft.com/office/officeart/2005/8/layout/hierarchy2"/>
    <dgm:cxn modelId="{979DD3F1-9A90-4132-B5F3-E2F1E0A55150}" type="presOf" srcId="{806D633F-E735-461B-9914-8C3894C1080C}" destId="{53E3BAF9-959C-49CF-BEE7-10A3575A817A}" srcOrd="0" destOrd="0" presId="urn:microsoft.com/office/officeart/2005/8/layout/hierarchy2"/>
    <dgm:cxn modelId="{C96FD96C-0D0F-4477-B587-6F78B9C928E8}" srcId="{62364C07-0378-49BA-B87B-75578697BFE9}" destId="{13907871-2AFA-483C-8C8B-682ABE918D1A}" srcOrd="0" destOrd="0" parTransId="{4CA78600-2C0D-48FE-8BE4-C060F386D3C6}" sibTransId="{3813E5FD-1FD2-48A6-BAFF-B50728068C94}"/>
    <dgm:cxn modelId="{258F50B5-639A-4202-989C-D180D57D0627}" type="presOf" srcId="{13A6D6EA-4FF9-4B99-95E6-B80F83143AE6}" destId="{05EAB736-27F4-4161-A646-3F3DE6DF26C7}" srcOrd="0" destOrd="0" presId="urn:microsoft.com/office/officeart/2005/8/layout/hierarchy2"/>
    <dgm:cxn modelId="{8BFD528F-07DF-4E31-BEEB-EF0CF181830A}" srcId="{CE6B51D5-B6BE-4DB1-BC11-7121EE309852}" destId="{32F77859-EC81-4FAF-9DAF-38C6358BC65B}" srcOrd="0" destOrd="0" parTransId="{1F97AE2B-F2FC-4501-8C8D-18F47CDF9CE5}" sibTransId="{008395B3-80AF-4E7B-95C2-42F8584D0B33}"/>
    <dgm:cxn modelId="{B38016B7-6363-44CA-8679-FA135D47CF17}" type="presOf" srcId="{4452CAFB-509D-45C7-918D-F2875E71B3E3}" destId="{CF721370-91F0-4BF4-A693-0213DDD2423E}" srcOrd="0" destOrd="0" presId="urn:microsoft.com/office/officeart/2005/8/layout/hierarchy2"/>
    <dgm:cxn modelId="{01D5AC48-46CD-49C9-B8A8-093D0C05B3D3}" srcId="{4452CAFB-509D-45C7-918D-F2875E71B3E3}" destId="{81702529-43E6-4A37-A8D5-1E2B0A250AEA}" srcOrd="1" destOrd="0" parTransId="{13AA8E8E-115E-4913-8731-474A13B285E7}" sibTransId="{B5FDC1D4-7BA6-4514-9956-366DB28A5B43}"/>
    <dgm:cxn modelId="{649648E1-0454-49FD-9E16-D381A2D657F4}" srcId="{4452CAFB-509D-45C7-918D-F2875E71B3E3}" destId="{62364C07-0378-49BA-B87B-75578697BFE9}" srcOrd="3" destOrd="0" parTransId="{8CEEC7FA-1D8B-4170-BB43-9F4520FE29EC}" sibTransId="{4F287CA7-4D86-451A-A9A5-667F5BD6BA0E}"/>
    <dgm:cxn modelId="{E0EF55E3-B0CC-48E8-AEFF-25D48C7C0414}" type="presOf" srcId="{1F97AE2B-F2FC-4501-8C8D-18F47CDF9CE5}" destId="{21072553-21DC-40A1-AFBB-FA0E3875566C}" srcOrd="0" destOrd="0" presId="urn:microsoft.com/office/officeart/2005/8/layout/hierarchy2"/>
    <dgm:cxn modelId="{761DFC9D-F4C5-4B7F-98CA-B1A0699E6BAE}" type="presOf" srcId="{4CA78600-2C0D-48FE-8BE4-C060F386D3C6}" destId="{EC84384F-3320-48A0-8CFC-50E6351D9C49}" srcOrd="1" destOrd="0" presId="urn:microsoft.com/office/officeart/2005/8/layout/hierarchy2"/>
    <dgm:cxn modelId="{53E95058-EDA8-4A92-ABC4-BE3B10551777}" type="presOf" srcId="{13AA8E8E-115E-4913-8731-474A13B285E7}" destId="{7409058A-A66E-40DD-89A6-A7EA5AEF05D9}" srcOrd="1" destOrd="0" presId="urn:microsoft.com/office/officeart/2005/8/layout/hierarchy2"/>
    <dgm:cxn modelId="{6E322CDE-8906-4320-BB73-C4F5DC241FAC}" type="presOf" srcId="{D7A16F05-3586-4989-B18C-9D80CE3CBE6D}" destId="{7364F6F8-6D74-4562-9224-64EF3E64BBC0}" srcOrd="0" destOrd="0" presId="urn:microsoft.com/office/officeart/2005/8/layout/hierarchy2"/>
    <dgm:cxn modelId="{BD2BB6E4-90D1-41DA-A416-809CEC3DC159}" type="presOf" srcId="{D30208CA-D729-41F2-96E3-C2A674A9133E}" destId="{8A03CD3E-6823-4F8E-A1FA-4320F478F052}" srcOrd="0" destOrd="0" presId="urn:microsoft.com/office/officeart/2005/8/layout/hierarchy2"/>
    <dgm:cxn modelId="{6410940F-5BC4-48E6-AA05-47FAD49586AA}" srcId="{13A6D6EA-4FF9-4B99-95E6-B80F83143AE6}" destId="{4452CAFB-509D-45C7-918D-F2875E71B3E3}" srcOrd="0" destOrd="0" parTransId="{F93DEC7E-9EFC-4E9F-9456-76B0C433E4C5}" sibTransId="{28C890A1-DF29-4766-BF67-1A81F49CA9C1}"/>
    <dgm:cxn modelId="{44C4444A-79F3-4450-AE0B-DF2CB2F24213}" srcId="{4452CAFB-509D-45C7-918D-F2875E71B3E3}" destId="{A60E7A2A-4919-4A4E-821D-F55F1C917E5A}" srcOrd="2" destOrd="0" parTransId="{1B7F347A-5220-4180-AF33-7A4782B1CA4F}" sibTransId="{584F3758-13A9-4837-8063-3D8548872E9A}"/>
    <dgm:cxn modelId="{E999ECCF-D91D-4996-9628-1A7A5128D188}" srcId="{81702529-43E6-4A37-A8D5-1E2B0A250AEA}" destId="{D7A16F05-3586-4989-B18C-9D80CE3CBE6D}" srcOrd="0" destOrd="0" parTransId="{9F42FE4C-C6B8-40B9-8128-3EFBF164B076}" sibTransId="{A9713BD1-59D1-4A65-9AA4-38400DA55AB9}"/>
    <dgm:cxn modelId="{DDF2072B-0B2D-40D6-89CB-A53270A7C32E}" type="presOf" srcId="{A60E7A2A-4919-4A4E-821D-F55F1C917E5A}" destId="{9479E33B-505A-4E2E-A440-249F959E6808}" srcOrd="0" destOrd="0" presId="urn:microsoft.com/office/officeart/2005/8/layout/hierarchy2"/>
    <dgm:cxn modelId="{D4E78856-F9D8-42B6-9722-BC445E6E9BA2}" type="presOf" srcId="{1B7F347A-5220-4180-AF33-7A4782B1CA4F}" destId="{A10C694F-EB12-48FF-BD37-DF1C2649316B}" srcOrd="1" destOrd="0" presId="urn:microsoft.com/office/officeart/2005/8/layout/hierarchy2"/>
    <dgm:cxn modelId="{5DEF66E6-A27A-46D0-8B6E-162DAD021300}" srcId="{4452CAFB-509D-45C7-918D-F2875E71B3E3}" destId="{CE6B51D5-B6BE-4DB1-BC11-7121EE309852}" srcOrd="4" destOrd="0" parTransId="{1D1ADE98-1998-4DD9-BE9F-49781DE45198}" sibTransId="{97C30708-A445-48BE-B47D-63CB4CEE2FF7}"/>
    <dgm:cxn modelId="{CD90B9D7-870E-46FE-91BE-6D2FDEEC83A5}" type="presOf" srcId="{CE6B51D5-B6BE-4DB1-BC11-7121EE309852}" destId="{8AF1FE85-E5BF-4994-B048-90F22DAC299B}" srcOrd="0" destOrd="0" presId="urn:microsoft.com/office/officeart/2005/8/layout/hierarchy2"/>
    <dgm:cxn modelId="{95DDF432-3527-48DE-A017-5F1B906A00D2}" type="presOf" srcId="{8CEEC7FA-1D8B-4170-BB43-9F4520FE29EC}" destId="{591CE744-3A8D-4AE7-B109-668E1790565B}" srcOrd="1" destOrd="0" presId="urn:microsoft.com/office/officeart/2005/8/layout/hierarchy2"/>
    <dgm:cxn modelId="{7B351166-EED2-47CB-AD7B-F9B132881086}" type="presOf" srcId="{D30208CA-D729-41F2-96E3-C2A674A9133E}" destId="{F2DA6DE7-3272-4A38-8A27-58858E8FBE06}" srcOrd="1" destOrd="0" presId="urn:microsoft.com/office/officeart/2005/8/layout/hierarchy2"/>
    <dgm:cxn modelId="{670B98C0-3331-4D63-B5DA-AD79ED98C27A}" type="presOf" srcId="{5F61C0D7-27E0-4596-A6AA-FEF6AB2BBF30}" destId="{3FB77B24-1834-4FAC-B353-41131FF1657A}" srcOrd="1" destOrd="0" presId="urn:microsoft.com/office/officeart/2005/8/layout/hierarchy2"/>
    <dgm:cxn modelId="{3FD4FF67-116F-43F9-B9D9-A9BFEF17D637}" type="presParOf" srcId="{05EAB736-27F4-4161-A646-3F3DE6DF26C7}" destId="{9B7A5A94-B8C1-4C42-BEA5-BBE42414979A}" srcOrd="0" destOrd="0" presId="urn:microsoft.com/office/officeart/2005/8/layout/hierarchy2"/>
    <dgm:cxn modelId="{CAAF5802-8800-4AD6-87F6-026F1847201C}" type="presParOf" srcId="{9B7A5A94-B8C1-4C42-BEA5-BBE42414979A}" destId="{CF721370-91F0-4BF4-A693-0213DDD2423E}" srcOrd="0" destOrd="0" presId="urn:microsoft.com/office/officeart/2005/8/layout/hierarchy2"/>
    <dgm:cxn modelId="{FE7F1FF5-F16E-47A7-A2A4-ACFFB1D8CF0E}" type="presParOf" srcId="{9B7A5A94-B8C1-4C42-BEA5-BBE42414979A}" destId="{2AAEFC9C-6A66-4848-BFC9-887067589101}" srcOrd="1" destOrd="0" presId="urn:microsoft.com/office/officeart/2005/8/layout/hierarchy2"/>
    <dgm:cxn modelId="{AFF838EC-5D06-40BD-8436-5E8D9631F7DF}" type="presParOf" srcId="{2AAEFC9C-6A66-4848-BFC9-887067589101}" destId="{6F75D541-9029-49D5-9273-3511B9721FE6}" srcOrd="0" destOrd="0" presId="urn:microsoft.com/office/officeart/2005/8/layout/hierarchy2"/>
    <dgm:cxn modelId="{22C844BF-9F56-48A2-83C3-C453A3ED9539}" type="presParOf" srcId="{6F75D541-9029-49D5-9273-3511B9721FE6}" destId="{2EBE8A57-17BC-4801-91CD-DEF9B97F31F3}" srcOrd="0" destOrd="0" presId="urn:microsoft.com/office/officeart/2005/8/layout/hierarchy2"/>
    <dgm:cxn modelId="{059F0799-0F14-4A20-92EE-BADAFF51A1C5}" type="presParOf" srcId="{2AAEFC9C-6A66-4848-BFC9-887067589101}" destId="{5AF6F2A0-ADD8-423A-A751-6CD6C706E6AB}" srcOrd="1" destOrd="0" presId="urn:microsoft.com/office/officeart/2005/8/layout/hierarchy2"/>
    <dgm:cxn modelId="{E5ABCEE5-D92D-4AE8-89E3-232D200E827B}" type="presParOf" srcId="{5AF6F2A0-ADD8-423A-A751-6CD6C706E6AB}" destId="{470CE58A-4B4F-42E3-9316-800D8760613E}" srcOrd="0" destOrd="0" presId="urn:microsoft.com/office/officeart/2005/8/layout/hierarchy2"/>
    <dgm:cxn modelId="{78409532-FFFF-4999-8B43-960246D7C742}" type="presParOf" srcId="{5AF6F2A0-ADD8-423A-A751-6CD6C706E6AB}" destId="{585147DF-8916-42EB-835A-C44286065F26}" srcOrd="1" destOrd="0" presId="urn:microsoft.com/office/officeart/2005/8/layout/hierarchy2"/>
    <dgm:cxn modelId="{851E39E6-69E2-45BB-845C-EAEA2C2E024E}" type="presParOf" srcId="{585147DF-8916-42EB-835A-C44286065F26}" destId="{8A03CD3E-6823-4F8E-A1FA-4320F478F052}" srcOrd="0" destOrd="0" presId="urn:microsoft.com/office/officeart/2005/8/layout/hierarchy2"/>
    <dgm:cxn modelId="{EADE1A7A-076E-46C6-B443-EF28693E9F49}" type="presParOf" srcId="{8A03CD3E-6823-4F8E-A1FA-4320F478F052}" destId="{F2DA6DE7-3272-4A38-8A27-58858E8FBE06}" srcOrd="0" destOrd="0" presId="urn:microsoft.com/office/officeart/2005/8/layout/hierarchy2"/>
    <dgm:cxn modelId="{90B85D8A-5BA6-4574-A18B-4FAE4A699D85}" type="presParOf" srcId="{585147DF-8916-42EB-835A-C44286065F26}" destId="{42DA2995-DCFD-4694-86DB-0E4B1F048EC1}" srcOrd="1" destOrd="0" presId="urn:microsoft.com/office/officeart/2005/8/layout/hierarchy2"/>
    <dgm:cxn modelId="{A5154892-7603-4EFE-9CE2-E51362BC8572}" type="presParOf" srcId="{42DA2995-DCFD-4694-86DB-0E4B1F048EC1}" destId="{53E3BAF9-959C-49CF-BEE7-10A3575A817A}" srcOrd="0" destOrd="0" presId="urn:microsoft.com/office/officeart/2005/8/layout/hierarchy2"/>
    <dgm:cxn modelId="{2EB24246-E22C-4F8B-BFA9-3FD673AA3C37}" type="presParOf" srcId="{42DA2995-DCFD-4694-86DB-0E4B1F048EC1}" destId="{48858111-1CC3-462B-A61C-A50B2C77D814}" srcOrd="1" destOrd="0" presId="urn:microsoft.com/office/officeart/2005/8/layout/hierarchy2"/>
    <dgm:cxn modelId="{24BA5411-44DF-4A00-89BC-94C7A4A49770}" type="presParOf" srcId="{2AAEFC9C-6A66-4848-BFC9-887067589101}" destId="{7BB0A796-67B4-496B-8350-A43A4D5D301C}" srcOrd="2" destOrd="0" presId="urn:microsoft.com/office/officeart/2005/8/layout/hierarchy2"/>
    <dgm:cxn modelId="{04A85965-E02E-4037-AEE8-1703E70E4FAE}" type="presParOf" srcId="{7BB0A796-67B4-496B-8350-A43A4D5D301C}" destId="{7409058A-A66E-40DD-89A6-A7EA5AEF05D9}" srcOrd="0" destOrd="0" presId="urn:microsoft.com/office/officeart/2005/8/layout/hierarchy2"/>
    <dgm:cxn modelId="{0A238BDE-039F-45B2-93FC-B79947B22255}" type="presParOf" srcId="{2AAEFC9C-6A66-4848-BFC9-887067589101}" destId="{8E8F5ECA-CA3E-440B-ADC2-FF2025E17FCF}" srcOrd="3" destOrd="0" presId="urn:microsoft.com/office/officeart/2005/8/layout/hierarchy2"/>
    <dgm:cxn modelId="{9291A681-1B04-4F29-B54B-B307E7E5BD45}" type="presParOf" srcId="{8E8F5ECA-CA3E-440B-ADC2-FF2025E17FCF}" destId="{D34AF4DD-8839-41D6-8573-0925240A9554}" srcOrd="0" destOrd="0" presId="urn:microsoft.com/office/officeart/2005/8/layout/hierarchy2"/>
    <dgm:cxn modelId="{62D1CC71-D015-43DB-B774-8F6FE5CD2F29}" type="presParOf" srcId="{8E8F5ECA-CA3E-440B-ADC2-FF2025E17FCF}" destId="{C5324569-9B60-47F8-9410-0273A81CDB96}" srcOrd="1" destOrd="0" presId="urn:microsoft.com/office/officeart/2005/8/layout/hierarchy2"/>
    <dgm:cxn modelId="{E3BA7120-D279-4511-B92A-0B8AB119A0BC}" type="presParOf" srcId="{C5324569-9B60-47F8-9410-0273A81CDB96}" destId="{8F479244-F012-45BE-A43E-43322DD2D3ED}" srcOrd="0" destOrd="0" presId="urn:microsoft.com/office/officeart/2005/8/layout/hierarchy2"/>
    <dgm:cxn modelId="{C87F57A1-39A6-4F62-A6F9-E5DC3626798D}" type="presParOf" srcId="{8F479244-F012-45BE-A43E-43322DD2D3ED}" destId="{FBB24825-5FBB-44B0-B2E7-800F1E31FDA3}" srcOrd="0" destOrd="0" presId="urn:microsoft.com/office/officeart/2005/8/layout/hierarchy2"/>
    <dgm:cxn modelId="{3B102338-E6EB-4F19-8661-FC7375E8CCAC}" type="presParOf" srcId="{C5324569-9B60-47F8-9410-0273A81CDB96}" destId="{E7B1B2F9-B2FA-4343-AA40-CD18316F0B16}" srcOrd="1" destOrd="0" presId="urn:microsoft.com/office/officeart/2005/8/layout/hierarchy2"/>
    <dgm:cxn modelId="{32AF3512-FBAE-4092-93B9-93C710F19BCC}" type="presParOf" srcId="{E7B1B2F9-B2FA-4343-AA40-CD18316F0B16}" destId="{7364F6F8-6D74-4562-9224-64EF3E64BBC0}" srcOrd="0" destOrd="0" presId="urn:microsoft.com/office/officeart/2005/8/layout/hierarchy2"/>
    <dgm:cxn modelId="{0127176A-06CE-4724-BE62-179B6425F7FE}" type="presParOf" srcId="{E7B1B2F9-B2FA-4343-AA40-CD18316F0B16}" destId="{B181DBDE-D8D5-4AB6-AE34-A0FABA05047B}" srcOrd="1" destOrd="0" presId="urn:microsoft.com/office/officeart/2005/8/layout/hierarchy2"/>
    <dgm:cxn modelId="{50AE0FA9-E353-43CF-A95A-1A3F62D525C2}" type="presParOf" srcId="{2AAEFC9C-6A66-4848-BFC9-887067589101}" destId="{094FBF93-112C-4C48-9826-F05CD054DF38}" srcOrd="4" destOrd="0" presId="urn:microsoft.com/office/officeart/2005/8/layout/hierarchy2"/>
    <dgm:cxn modelId="{C8E59A47-FBB9-48A7-AFCF-C896ADC93675}" type="presParOf" srcId="{094FBF93-112C-4C48-9826-F05CD054DF38}" destId="{A10C694F-EB12-48FF-BD37-DF1C2649316B}" srcOrd="0" destOrd="0" presId="urn:microsoft.com/office/officeart/2005/8/layout/hierarchy2"/>
    <dgm:cxn modelId="{C584ED60-034D-417E-B575-B17BE4DFCBD8}" type="presParOf" srcId="{2AAEFC9C-6A66-4848-BFC9-887067589101}" destId="{5AB90D68-7CA5-4241-B50B-DE51C1F932CD}" srcOrd="5" destOrd="0" presId="urn:microsoft.com/office/officeart/2005/8/layout/hierarchy2"/>
    <dgm:cxn modelId="{4E278452-FDF9-420F-AD5F-03BB921C53FF}" type="presParOf" srcId="{5AB90D68-7CA5-4241-B50B-DE51C1F932CD}" destId="{9479E33B-505A-4E2E-A440-249F959E6808}" srcOrd="0" destOrd="0" presId="urn:microsoft.com/office/officeart/2005/8/layout/hierarchy2"/>
    <dgm:cxn modelId="{0B311035-11A6-4C86-8EE4-8BBAD82353D8}" type="presParOf" srcId="{5AB90D68-7CA5-4241-B50B-DE51C1F932CD}" destId="{E2E8F8DF-B0C1-4965-A559-4A5FE9CDC48A}" srcOrd="1" destOrd="0" presId="urn:microsoft.com/office/officeart/2005/8/layout/hierarchy2"/>
    <dgm:cxn modelId="{D291D358-555D-433C-865F-B06F1A31714D}" type="presParOf" srcId="{E2E8F8DF-B0C1-4965-A559-4A5FE9CDC48A}" destId="{14EAE02B-0D62-4FD8-B60B-170C6AFE2F3B}" srcOrd="0" destOrd="0" presId="urn:microsoft.com/office/officeart/2005/8/layout/hierarchy2"/>
    <dgm:cxn modelId="{F93590FF-7209-4DD6-946F-78CF0C30754E}" type="presParOf" srcId="{14EAE02B-0D62-4FD8-B60B-170C6AFE2F3B}" destId="{3FB77B24-1834-4FAC-B353-41131FF1657A}" srcOrd="0" destOrd="0" presId="urn:microsoft.com/office/officeart/2005/8/layout/hierarchy2"/>
    <dgm:cxn modelId="{6A0D301E-E25C-405C-963D-DA7077CA8FEF}" type="presParOf" srcId="{E2E8F8DF-B0C1-4965-A559-4A5FE9CDC48A}" destId="{340AF8C2-20EB-49F4-990B-7B735B203490}" srcOrd="1" destOrd="0" presId="urn:microsoft.com/office/officeart/2005/8/layout/hierarchy2"/>
    <dgm:cxn modelId="{82C2290C-6805-4736-BB66-9B8B4DE30554}" type="presParOf" srcId="{340AF8C2-20EB-49F4-990B-7B735B203490}" destId="{2C150058-90EF-47F7-8040-92B3E333563A}" srcOrd="0" destOrd="0" presId="urn:microsoft.com/office/officeart/2005/8/layout/hierarchy2"/>
    <dgm:cxn modelId="{D84F3EC6-86EB-452E-BED2-EB6EA324F14D}" type="presParOf" srcId="{340AF8C2-20EB-49F4-990B-7B735B203490}" destId="{EA8A4502-D671-4461-99C9-25B9066837BB}" srcOrd="1" destOrd="0" presId="urn:microsoft.com/office/officeart/2005/8/layout/hierarchy2"/>
    <dgm:cxn modelId="{F8BEC0F6-7239-42D9-B464-D2D5F164072C}" type="presParOf" srcId="{2AAEFC9C-6A66-4848-BFC9-887067589101}" destId="{DF270405-E3A7-4A6B-B912-403345F8660F}" srcOrd="6" destOrd="0" presId="urn:microsoft.com/office/officeart/2005/8/layout/hierarchy2"/>
    <dgm:cxn modelId="{54252D5A-B12E-4DFC-AD42-00EF82BAFDC3}" type="presParOf" srcId="{DF270405-E3A7-4A6B-B912-403345F8660F}" destId="{591CE744-3A8D-4AE7-B109-668E1790565B}" srcOrd="0" destOrd="0" presId="urn:microsoft.com/office/officeart/2005/8/layout/hierarchy2"/>
    <dgm:cxn modelId="{7F9BE6E8-8345-44CE-9F21-5FAA4E5DE86A}" type="presParOf" srcId="{2AAEFC9C-6A66-4848-BFC9-887067589101}" destId="{F18C9950-19B2-4B87-9796-4A18ED98AC14}" srcOrd="7" destOrd="0" presId="urn:microsoft.com/office/officeart/2005/8/layout/hierarchy2"/>
    <dgm:cxn modelId="{E5BD0CC7-2176-4493-A45E-904A3F46AE62}" type="presParOf" srcId="{F18C9950-19B2-4B87-9796-4A18ED98AC14}" destId="{1B0C9CD1-6EDC-4C3D-8CB9-B494935A2F35}" srcOrd="0" destOrd="0" presId="urn:microsoft.com/office/officeart/2005/8/layout/hierarchy2"/>
    <dgm:cxn modelId="{320EC0EF-4A79-45F9-8FEB-25B420C994AC}" type="presParOf" srcId="{F18C9950-19B2-4B87-9796-4A18ED98AC14}" destId="{2CE85B67-0CAD-422B-98D7-40D6EE4CDCF7}" srcOrd="1" destOrd="0" presId="urn:microsoft.com/office/officeart/2005/8/layout/hierarchy2"/>
    <dgm:cxn modelId="{75B09733-CDA0-4136-AC4D-F1F56291B42B}" type="presParOf" srcId="{2CE85B67-0CAD-422B-98D7-40D6EE4CDCF7}" destId="{34E0C1E4-826B-4C5E-ACF3-D514EC399A5B}" srcOrd="0" destOrd="0" presId="urn:microsoft.com/office/officeart/2005/8/layout/hierarchy2"/>
    <dgm:cxn modelId="{3F8572D5-019A-46F5-959D-5D6796D929E5}" type="presParOf" srcId="{34E0C1E4-826B-4C5E-ACF3-D514EC399A5B}" destId="{EC84384F-3320-48A0-8CFC-50E6351D9C49}" srcOrd="0" destOrd="0" presId="urn:microsoft.com/office/officeart/2005/8/layout/hierarchy2"/>
    <dgm:cxn modelId="{8C6527F5-EF4D-49FD-B0D1-070456F5088E}" type="presParOf" srcId="{2CE85B67-0CAD-422B-98D7-40D6EE4CDCF7}" destId="{8FF14D85-50AD-458A-BF47-0B4A28C34146}" srcOrd="1" destOrd="0" presId="urn:microsoft.com/office/officeart/2005/8/layout/hierarchy2"/>
    <dgm:cxn modelId="{E414A08B-F426-41DB-85DD-8556343E6777}" type="presParOf" srcId="{8FF14D85-50AD-458A-BF47-0B4A28C34146}" destId="{69FAB65C-D6B1-453D-AC7A-9D37473B10E2}" srcOrd="0" destOrd="0" presId="urn:microsoft.com/office/officeart/2005/8/layout/hierarchy2"/>
    <dgm:cxn modelId="{C156E930-C250-4D20-9E64-651AFF0E327C}" type="presParOf" srcId="{8FF14D85-50AD-458A-BF47-0B4A28C34146}" destId="{3DE7F28A-F20B-4BCE-9C78-AA7F9A05E73F}" srcOrd="1" destOrd="0" presId="urn:microsoft.com/office/officeart/2005/8/layout/hierarchy2"/>
    <dgm:cxn modelId="{6501318B-AB7C-4032-8FE0-F3BE6DFABA70}" type="presParOf" srcId="{2AAEFC9C-6A66-4848-BFC9-887067589101}" destId="{3ADBA7CE-FC86-4CE4-BF5D-D43EB9EF39C8}" srcOrd="8" destOrd="0" presId="urn:microsoft.com/office/officeart/2005/8/layout/hierarchy2"/>
    <dgm:cxn modelId="{37A174EC-F670-4107-A546-3CF288F3DD2F}" type="presParOf" srcId="{3ADBA7CE-FC86-4CE4-BF5D-D43EB9EF39C8}" destId="{957BC018-625B-450F-A388-4D280B8CBD1D}" srcOrd="0" destOrd="0" presId="urn:microsoft.com/office/officeart/2005/8/layout/hierarchy2"/>
    <dgm:cxn modelId="{BFC4B4D9-6EA6-4170-B44E-E8EA3D3CA088}" type="presParOf" srcId="{2AAEFC9C-6A66-4848-BFC9-887067589101}" destId="{C57EDDAD-DE76-495F-98E9-C785BE3C1F2B}" srcOrd="9" destOrd="0" presId="urn:microsoft.com/office/officeart/2005/8/layout/hierarchy2"/>
    <dgm:cxn modelId="{34E271C4-A688-41B6-9E61-27D33DB7FDE5}" type="presParOf" srcId="{C57EDDAD-DE76-495F-98E9-C785BE3C1F2B}" destId="{8AF1FE85-E5BF-4994-B048-90F22DAC299B}" srcOrd="0" destOrd="0" presId="urn:microsoft.com/office/officeart/2005/8/layout/hierarchy2"/>
    <dgm:cxn modelId="{06FDE896-D728-44C0-B333-D1A871C32946}" type="presParOf" srcId="{C57EDDAD-DE76-495F-98E9-C785BE3C1F2B}" destId="{2E923F9D-93DC-4415-A2E8-DD7816D67251}" srcOrd="1" destOrd="0" presId="urn:microsoft.com/office/officeart/2005/8/layout/hierarchy2"/>
    <dgm:cxn modelId="{B897ECDA-98DA-41E0-86F5-5997E42129FC}" type="presParOf" srcId="{2E923F9D-93DC-4415-A2E8-DD7816D67251}" destId="{21072553-21DC-40A1-AFBB-FA0E3875566C}" srcOrd="0" destOrd="0" presId="urn:microsoft.com/office/officeart/2005/8/layout/hierarchy2"/>
    <dgm:cxn modelId="{FDC56FD6-AAC5-4176-A2E7-FE19BBB8B8EB}" type="presParOf" srcId="{21072553-21DC-40A1-AFBB-FA0E3875566C}" destId="{D3112130-A662-4012-9435-F07F62AA52EB}" srcOrd="0" destOrd="0" presId="urn:microsoft.com/office/officeart/2005/8/layout/hierarchy2"/>
    <dgm:cxn modelId="{BC6EECEA-27F1-4BB0-8370-DB26D79EB72E}" type="presParOf" srcId="{2E923F9D-93DC-4415-A2E8-DD7816D67251}" destId="{FC2DBC06-32CD-4F4A-919A-B33765E6F715}" srcOrd="1" destOrd="0" presId="urn:microsoft.com/office/officeart/2005/8/layout/hierarchy2"/>
    <dgm:cxn modelId="{6A3585FB-57EB-42CA-A40F-49656459FCDA}" type="presParOf" srcId="{FC2DBC06-32CD-4F4A-919A-B33765E6F715}" destId="{A72D902F-8D97-4740-832E-219C6274D9D0}" srcOrd="0" destOrd="0" presId="urn:microsoft.com/office/officeart/2005/8/layout/hierarchy2"/>
    <dgm:cxn modelId="{D04BEAE7-5D8F-4B42-9598-0AB182BADB9B}" type="presParOf" srcId="{FC2DBC06-32CD-4F4A-919A-B33765E6F715}" destId="{892D25C2-D6AD-4695-A3D1-4B429BFB65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33650A-EC3A-4C5A-B5D0-D206D9DF35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12D18F5-16E2-42E2-AC65-8EAD80F22BC4}">
      <dgm:prSet phldrT="[Texto]"/>
      <dgm:spPr/>
      <dgm:t>
        <a:bodyPr/>
        <a:lstStyle/>
        <a:p>
          <a:r>
            <a:rPr lang="es-MX" dirty="0" smtClean="0"/>
            <a:t>Académicos</a:t>
          </a:r>
          <a:endParaRPr lang="es-MX" dirty="0"/>
        </a:p>
      </dgm:t>
    </dgm:pt>
    <dgm:pt modelId="{55D011D1-D2FF-470C-BC51-3D0208693B09}" type="parTrans" cxnId="{63C18469-7F46-4476-A840-4F9ECD0B51CC}">
      <dgm:prSet/>
      <dgm:spPr/>
      <dgm:t>
        <a:bodyPr/>
        <a:lstStyle/>
        <a:p>
          <a:endParaRPr lang="es-MX"/>
        </a:p>
      </dgm:t>
    </dgm:pt>
    <dgm:pt modelId="{33A37C05-E5BA-470D-BF07-2CD013536A58}" type="sibTrans" cxnId="{63C18469-7F46-4476-A840-4F9ECD0B51CC}">
      <dgm:prSet/>
      <dgm:spPr/>
      <dgm:t>
        <a:bodyPr/>
        <a:lstStyle/>
        <a:p>
          <a:endParaRPr lang="es-MX"/>
        </a:p>
      </dgm:t>
    </dgm:pt>
    <dgm:pt modelId="{4689556C-06C9-4419-B866-3C689DF04971}">
      <dgm:prSet phldrT="[Texto]"/>
      <dgm:spPr/>
      <dgm:t>
        <a:bodyPr/>
        <a:lstStyle/>
        <a:p>
          <a:r>
            <a:rPr lang="es-MX" dirty="0" smtClean="0"/>
            <a:t>Clínicos - consultivos</a:t>
          </a:r>
          <a:endParaRPr lang="es-MX" dirty="0"/>
        </a:p>
      </dgm:t>
    </dgm:pt>
    <dgm:pt modelId="{08AF1E85-BA2E-4E94-A753-704FE2E37965}" type="parTrans" cxnId="{CA355D80-91E1-4D13-AA4A-8C406FE5DC67}">
      <dgm:prSet/>
      <dgm:spPr/>
      <dgm:t>
        <a:bodyPr/>
        <a:lstStyle/>
        <a:p>
          <a:endParaRPr lang="es-MX"/>
        </a:p>
      </dgm:t>
    </dgm:pt>
    <dgm:pt modelId="{79ABE5ED-53A0-4089-B01A-33369CCC171F}" type="sibTrans" cxnId="{CA355D80-91E1-4D13-AA4A-8C406FE5DC67}">
      <dgm:prSet/>
      <dgm:spPr/>
      <dgm:t>
        <a:bodyPr/>
        <a:lstStyle/>
        <a:p>
          <a:endParaRPr lang="es-MX"/>
        </a:p>
      </dgm:t>
    </dgm:pt>
    <dgm:pt modelId="{B2211487-8B88-4388-B67F-AFBD4D58002A}">
      <dgm:prSet phldrT="[Texto]"/>
      <dgm:spPr/>
      <dgm:t>
        <a:bodyPr/>
        <a:lstStyle/>
        <a:p>
          <a:r>
            <a:rPr lang="es-MX" dirty="0" smtClean="0"/>
            <a:t>Negocio - industria</a:t>
          </a:r>
          <a:endParaRPr lang="es-MX" dirty="0"/>
        </a:p>
      </dgm:t>
    </dgm:pt>
    <dgm:pt modelId="{9B116BF3-307D-4F21-80FC-58C88E6F2EB9}" type="parTrans" cxnId="{4DB8A4AC-38CF-4898-9E3F-A012A6D45D9E}">
      <dgm:prSet/>
      <dgm:spPr/>
      <dgm:t>
        <a:bodyPr/>
        <a:lstStyle/>
        <a:p>
          <a:endParaRPr lang="es-MX"/>
        </a:p>
      </dgm:t>
    </dgm:pt>
    <dgm:pt modelId="{EA7E2178-F1E7-4C21-8817-A5C1637CB112}" type="sibTrans" cxnId="{4DB8A4AC-38CF-4898-9E3F-A012A6D45D9E}">
      <dgm:prSet/>
      <dgm:spPr/>
      <dgm:t>
        <a:bodyPr/>
        <a:lstStyle/>
        <a:p>
          <a:endParaRPr lang="es-MX"/>
        </a:p>
      </dgm:t>
    </dgm:pt>
    <dgm:pt modelId="{290A696E-A331-46F6-87D3-B2F0708B379C}">
      <dgm:prSet phldrT="[Texto]"/>
      <dgm:spPr/>
      <dgm:t>
        <a:bodyPr/>
        <a:lstStyle/>
        <a:p>
          <a:r>
            <a:rPr lang="es-MX" dirty="0" smtClean="0"/>
            <a:t>Justicia – criminal - forense</a:t>
          </a:r>
          <a:endParaRPr lang="es-MX" dirty="0"/>
        </a:p>
      </dgm:t>
    </dgm:pt>
    <dgm:pt modelId="{F8A3585F-09F4-40C8-A921-23006F450256}" type="parTrans" cxnId="{28C483C6-3640-4B5B-966D-F74FD9078C5F}">
      <dgm:prSet/>
      <dgm:spPr/>
      <dgm:t>
        <a:bodyPr/>
        <a:lstStyle/>
        <a:p>
          <a:endParaRPr lang="es-MX"/>
        </a:p>
      </dgm:t>
    </dgm:pt>
    <dgm:pt modelId="{90DB1BBE-4DE3-4CF3-8B66-0A81B33B1965}" type="sibTrans" cxnId="{28C483C6-3640-4B5B-966D-F74FD9078C5F}">
      <dgm:prSet/>
      <dgm:spPr/>
      <dgm:t>
        <a:bodyPr/>
        <a:lstStyle/>
        <a:p>
          <a:endParaRPr lang="es-MX"/>
        </a:p>
      </dgm:t>
    </dgm:pt>
    <dgm:pt modelId="{0E742B9F-DE5C-45D2-B6D2-D16D35984541}">
      <dgm:prSet phldrT="[Texto]"/>
      <dgm:spPr/>
      <dgm:t>
        <a:bodyPr/>
        <a:lstStyle/>
        <a:p>
          <a:r>
            <a:rPr lang="es-MX" dirty="0" smtClean="0"/>
            <a:t>Gobierno</a:t>
          </a:r>
          <a:endParaRPr lang="es-MX" dirty="0"/>
        </a:p>
      </dgm:t>
    </dgm:pt>
    <dgm:pt modelId="{A0DF2DF1-282F-4C8C-9902-BFF8C1190109}" type="parTrans" cxnId="{181E22F6-449A-483F-B687-78B1AE98C424}">
      <dgm:prSet/>
      <dgm:spPr/>
      <dgm:t>
        <a:bodyPr/>
        <a:lstStyle/>
        <a:p>
          <a:endParaRPr lang="es-MX"/>
        </a:p>
      </dgm:t>
    </dgm:pt>
    <dgm:pt modelId="{4DB43CE6-68EE-4C5B-A1ED-40E87FE69530}" type="sibTrans" cxnId="{181E22F6-449A-483F-B687-78B1AE98C424}">
      <dgm:prSet/>
      <dgm:spPr/>
      <dgm:t>
        <a:bodyPr/>
        <a:lstStyle/>
        <a:p>
          <a:endParaRPr lang="es-MX"/>
        </a:p>
      </dgm:t>
    </dgm:pt>
    <dgm:pt modelId="{50F11A0B-7048-4255-9935-E0F3CC3C6BBA}">
      <dgm:prSet phldrT="[Texto]"/>
      <dgm:spPr/>
      <dgm:t>
        <a:bodyPr/>
        <a:lstStyle/>
        <a:p>
          <a:r>
            <a:rPr lang="es-MX" dirty="0" smtClean="0"/>
            <a:t>Milicia</a:t>
          </a:r>
          <a:endParaRPr lang="es-MX" dirty="0"/>
        </a:p>
      </dgm:t>
    </dgm:pt>
    <dgm:pt modelId="{CFB06B05-B1AA-4B7E-9CD0-D67C8A8C1601}" type="parTrans" cxnId="{BD7D9697-1CAB-4693-B013-75942AE06653}">
      <dgm:prSet/>
      <dgm:spPr/>
    </dgm:pt>
    <dgm:pt modelId="{280955B6-9D61-45E1-BAC7-1373583B20C9}" type="sibTrans" cxnId="{BD7D9697-1CAB-4693-B013-75942AE06653}">
      <dgm:prSet/>
      <dgm:spPr/>
    </dgm:pt>
    <dgm:pt modelId="{1C673AAE-2AFB-4B79-87BF-25A03540A4A2}" type="pres">
      <dgm:prSet presAssocID="{9F33650A-EC3A-4C5A-B5D0-D206D9DF35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EA8B67A-6C73-466E-B005-8931E2B26B0A}" type="pres">
      <dgm:prSet presAssocID="{B12D18F5-16E2-42E2-AC65-8EAD80F22BC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E7EF8F-FBF8-42F9-80B5-19B784246D0F}" type="pres">
      <dgm:prSet presAssocID="{33A37C05-E5BA-470D-BF07-2CD013536A58}" presName="sibTrans" presStyleCnt="0"/>
      <dgm:spPr/>
    </dgm:pt>
    <dgm:pt modelId="{C035111D-61F9-4FBD-8693-04D2C3958D5A}" type="pres">
      <dgm:prSet presAssocID="{4689556C-06C9-4419-B866-3C689DF0497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E44E91-F442-4DB1-8B8B-58F48CFF0796}" type="pres">
      <dgm:prSet presAssocID="{79ABE5ED-53A0-4089-B01A-33369CCC171F}" presName="sibTrans" presStyleCnt="0"/>
      <dgm:spPr/>
    </dgm:pt>
    <dgm:pt modelId="{B58F31E4-11AB-4F85-A1C8-ADE088C2B460}" type="pres">
      <dgm:prSet presAssocID="{B2211487-8B88-4388-B67F-AFBD4D58002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C75A0B-9A36-4AB3-960B-237F5B9F8D3E}" type="pres">
      <dgm:prSet presAssocID="{EA7E2178-F1E7-4C21-8817-A5C1637CB112}" presName="sibTrans" presStyleCnt="0"/>
      <dgm:spPr/>
    </dgm:pt>
    <dgm:pt modelId="{9332432D-7C69-4A90-BD1D-B088AE1958DB}" type="pres">
      <dgm:prSet presAssocID="{290A696E-A331-46F6-87D3-B2F0708B379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192F75-484E-4A03-8E99-D385F4919C90}" type="pres">
      <dgm:prSet presAssocID="{90DB1BBE-4DE3-4CF3-8B66-0A81B33B1965}" presName="sibTrans" presStyleCnt="0"/>
      <dgm:spPr/>
    </dgm:pt>
    <dgm:pt modelId="{3B911D9B-49DF-4DB2-BAB9-D1DA958CD4A5}" type="pres">
      <dgm:prSet presAssocID="{0E742B9F-DE5C-45D2-B6D2-D16D3598454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D27D7A-C16D-4A4C-BA5A-FB79B3A81696}" type="pres">
      <dgm:prSet presAssocID="{4DB43CE6-68EE-4C5B-A1ED-40E87FE69530}" presName="sibTrans" presStyleCnt="0"/>
      <dgm:spPr/>
    </dgm:pt>
    <dgm:pt modelId="{A25654B2-E2C2-4119-A1D5-D6625E0E1C7E}" type="pres">
      <dgm:prSet presAssocID="{50F11A0B-7048-4255-9935-E0F3CC3C6BB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81E22F6-449A-483F-B687-78B1AE98C424}" srcId="{9F33650A-EC3A-4C5A-B5D0-D206D9DF35A2}" destId="{0E742B9F-DE5C-45D2-B6D2-D16D35984541}" srcOrd="4" destOrd="0" parTransId="{A0DF2DF1-282F-4C8C-9902-BFF8C1190109}" sibTransId="{4DB43CE6-68EE-4C5B-A1ED-40E87FE69530}"/>
    <dgm:cxn modelId="{D3D2D3E1-5844-4623-B381-00F0561EE8D1}" type="presOf" srcId="{290A696E-A331-46F6-87D3-B2F0708B379C}" destId="{9332432D-7C69-4A90-BD1D-B088AE1958DB}" srcOrd="0" destOrd="0" presId="urn:microsoft.com/office/officeart/2005/8/layout/default"/>
    <dgm:cxn modelId="{632F1543-D27C-4AE2-BE7F-9728F756B79D}" type="presOf" srcId="{B2211487-8B88-4388-B67F-AFBD4D58002A}" destId="{B58F31E4-11AB-4F85-A1C8-ADE088C2B460}" srcOrd="0" destOrd="0" presId="urn:microsoft.com/office/officeart/2005/8/layout/default"/>
    <dgm:cxn modelId="{4DB8A4AC-38CF-4898-9E3F-A012A6D45D9E}" srcId="{9F33650A-EC3A-4C5A-B5D0-D206D9DF35A2}" destId="{B2211487-8B88-4388-B67F-AFBD4D58002A}" srcOrd="2" destOrd="0" parTransId="{9B116BF3-307D-4F21-80FC-58C88E6F2EB9}" sibTransId="{EA7E2178-F1E7-4C21-8817-A5C1637CB112}"/>
    <dgm:cxn modelId="{28C483C6-3640-4B5B-966D-F74FD9078C5F}" srcId="{9F33650A-EC3A-4C5A-B5D0-D206D9DF35A2}" destId="{290A696E-A331-46F6-87D3-B2F0708B379C}" srcOrd="3" destOrd="0" parTransId="{F8A3585F-09F4-40C8-A921-23006F450256}" sibTransId="{90DB1BBE-4DE3-4CF3-8B66-0A81B33B1965}"/>
    <dgm:cxn modelId="{C7B7C551-62A1-4FF7-ACA5-EB6039EC5EF9}" type="presOf" srcId="{9F33650A-EC3A-4C5A-B5D0-D206D9DF35A2}" destId="{1C673AAE-2AFB-4B79-87BF-25A03540A4A2}" srcOrd="0" destOrd="0" presId="urn:microsoft.com/office/officeart/2005/8/layout/default"/>
    <dgm:cxn modelId="{63C18469-7F46-4476-A840-4F9ECD0B51CC}" srcId="{9F33650A-EC3A-4C5A-B5D0-D206D9DF35A2}" destId="{B12D18F5-16E2-42E2-AC65-8EAD80F22BC4}" srcOrd="0" destOrd="0" parTransId="{55D011D1-D2FF-470C-BC51-3D0208693B09}" sibTransId="{33A37C05-E5BA-470D-BF07-2CD013536A58}"/>
    <dgm:cxn modelId="{CA355D80-91E1-4D13-AA4A-8C406FE5DC67}" srcId="{9F33650A-EC3A-4C5A-B5D0-D206D9DF35A2}" destId="{4689556C-06C9-4419-B866-3C689DF04971}" srcOrd="1" destOrd="0" parTransId="{08AF1E85-BA2E-4E94-A753-704FE2E37965}" sibTransId="{79ABE5ED-53A0-4089-B01A-33369CCC171F}"/>
    <dgm:cxn modelId="{4DA6B387-8E7C-4AE1-982B-86FFC9D5518A}" type="presOf" srcId="{0E742B9F-DE5C-45D2-B6D2-D16D35984541}" destId="{3B911D9B-49DF-4DB2-BAB9-D1DA958CD4A5}" srcOrd="0" destOrd="0" presId="urn:microsoft.com/office/officeart/2005/8/layout/default"/>
    <dgm:cxn modelId="{490F92E6-1201-431E-B9AF-DD02054E42E2}" type="presOf" srcId="{50F11A0B-7048-4255-9935-E0F3CC3C6BBA}" destId="{A25654B2-E2C2-4119-A1D5-D6625E0E1C7E}" srcOrd="0" destOrd="0" presId="urn:microsoft.com/office/officeart/2005/8/layout/default"/>
    <dgm:cxn modelId="{192A545C-A2DA-4A5C-A1B5-0256F8B2CAF8}" type="presOf" srcId="{B12D18F5-16E2-42E2-AC65-8EAD80F22BC4}" destId="{FEA8B67A-6C73-466E-B005-8931E2B26B0A}" srcOrd="0" destOrd="0" presId="urn:microsoft.com/office/officeart/2005/8/layout/default"/>
    <dgm:cxn modelId="{BD7D9697-1CAB-4693-B013-75942AE06653}" srcId="{9F33650A-EC3A-4C5A-B5D0-D206D9DF35A2}" destId="{50F11A0B-7048-4255-9935-E0F3CC3C6BBA}" srcOrd="5" destOrd="0" parTransId="{CFB06B05-B1AA-4B7E-9CD0-D67C8A8C1601}" sibTransId="{280955B6-9D61-45E1-BAC7-1373583B20C9}"/>
    <dgm:cxn modelId="{EECF3DC6-E443-4FFB-B06D-58D56ED6A334}" type="presOf" srcId="{4689556C-06C9-4419-B866-3C689DF04971}" destId="{C035111D-61F9-4FBD-8693-04D2C3958D5A}" srcOrd="0" destOrd="0" presId="urn:microsoft.com/office/officeart/2005/8/layout/default"/>
    <dgm:cxn modelId="{41EB1AFE-619B-4520-9188-7F371F091267}" type="presParOf" srcId="{1C673AAE-2AFB-4B79-87BF-25A03540A4A2}" destId="{FEA8B67A-6C73-466E-B005-8931E2B26B0A}" srcOrd="0" destOrd="0" presId="urn:microsoft.com/office/officeart/2005/8/layout/default"/>
    <dgm:cxn modelId="{41D61165-0DB0-4685-9409-69FF947D76E8}" type="presParOf" srcId="{1C673AAE-2AFB-4B79-87BF-25A03540A4A2}" destId="{24E7EF8F-FBF8-42F9-80B5-19B784246D0F}" srcOrd="1" destOrd="0" presId="urn:microsoft.com/office/officeart/2005/8/layout/default"/>
    <dgm:cxn modelId="{CBAF3FE7-38A4-4B68-90B0-8FA7A0F68128}" type="presParOf" srcId="{1C673AAE-2AFB-4B79-87BF-25A03540A4A2}" destId="{C035111D-61F9-4FBD-8693-04D2C3958D5A}" srcOrd="2" destOrd="0" presId="urn:microsoft.com/office/officeart/2005/8/layout/default"/>
    <dgm:cxn modelId="{E68F67C1-0339-4D44-B6FD-3E6FC8AEBB27}" type="presParOf" srcId="{1C673AAE-2AFB-4B79-87BF-25A03540A4A2}" destId="{C7E44E91-F442-4DB1-8B8B-58F48CFF0796}" srcOrd="3" destOrd="0" presId="urn:microsoft.com/office/officeart/2005/8/layout/default"/>
    <dgm:cxn modelId="{1437F7DC-DFBA-4E62-B7C2-13E71D9705C9}" type="presParOf" srcId="{1C673AAE-2AFB-4B79-87BF-25A03540A4A2}" destId="{B58F31E4-11AB-4F85-A1C8-ADE088C2B460}" srcOrd="4" destOrd="0" presId="urn:microsoft.com/office/officeart/2005/8/layout/default"/>
    <dgm:cxn modelId="{1217AB23-D1AD-4BD0-A7AB-7958CFDC7F1A}" type="presParOf" srcId="{1C673AAE-2AFB-4B79-87BF-25A03540A4A2}" destId="{92C75A0B-9A36-4AB3-960B-237F5B9F8D3E}" srcOrd="5" destOrd="0" presId="urn:microsoft.com/office/officeart/2005/8/layout/default"/>
    <dgm:cxn modelId="{2060EB8D-4D6E-4D8E-8D91-CB0CDC159A2B}" type="presParOf" srcId="{1C673AAE-2AFB-4B79-87BF-25A03540A4A2}" destId="{9332432D-7C69-4A90-BD1D-B088AE1958DB}" srcOrd="6" destOrd="0" presId="urn:microsoft.com/office/officeart/2005/8/layout/default"/>
    <dgm:cxn modelId="{13A5A2F0-0406-479A-92E1-EF0639F54505}" type="presParOf" srcId="{1C673AAE-2AFB-4B79-87BF-25A03540A4A2}" destId="{FF192F75-484E-4A03-8E99-D385F4919C90}" srcOrd="7" destOrd="0" presId="urn:microsoft.com/office/officeart/2005/8/layout/default"/>
    <dgm:cxn modelId="{7EE856CE-0BED-492D-A11C-38EC0AFB6B42}" type="presParOf" srcId="{1C673AAE-2AFB-4B79-87BF-25A03540A4A2}" destId="{3B911D9B-49DF-4DB2-BAB9-D1DA958CD4A5}" srcOrd="8" destOrd="0" presId="urn:microsoft.com/office/officeart/2005/8/layout/default"/>
    <dgm:cxn modelId="{ADFA6509-4FD0-4300-BDD1-0FF15D9E95A9}" type="presParOf" srcId="{1C673AAE-2AFB-4B79-87BF-25A03540A4A2}" destId="{A9D27D7A-C16D-4A4C-BA5A-FB79B3A81696}" srcOrd="9" destOrd="0" presId="urn:microsoft.com/office/officeart/2005/8/layout/default"/>
    <dgm:cxn modelId="{CC942F81-219F-4D71-BF93-236046B66D4C}" type="presParOf" srcId="{1C673AAE-2AFB-4B79-87BF-25A03540A4A2}" destId="{A25654B2-E2C2-4119-A1D5-D6625E0E1C7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1CF840-F929-4B56-9E9B-11156551AE6F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4815C10-68F5-4828-83F2-FCB50FBB871B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Evaluar el comportamiento, las aptitudes cognoscitivas, rasgos de personalidad y otras características individuales y de grupo, a fin de  ayudar a formarse juicios, predicciones y decisiones sobre la gente.</a:t>
          </a:r>
          <a:endParaRPr lang="es-MX" dirty="0">
            <a:solidFill>
              <a:schemeClr val="tx1"/>
            </a:solidFill>
          </a:endParaRPr>
        </a:p>
      </dgm:t>
    </dgm:pt>
    <dgm:pt modelId="{38C6B781-6508-491B-B99C-CA74FB5FF570}" type="parTrans" cxnId="{6E22A229-A91F-4331-A136-36070647C5E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66CCAE2-8DAF-4172-A8EC-3235C7FC1B18}" type="sibTrans" cxnId="{6E22A229-A91F-4331-A136-36070647C5E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D9F9EEB-685C-4997-B3B5-F84993126C21}" type="pres">
      <dgm:prSet presAssocID="{251CF840-F929-4B56-9E9B-11156551AE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F4639F5-2750-403B-9EBF-00CE92928FB0}" type="pres">
      <dgm:prSet presAssocID="{F4815C10-68F5-4828-83F2-FCB50FBB871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596E55A-1413-4B46-A3A2-594BEF933420}" type="presOf" srcId="{251CF840-F929-4B56-9E9B-11156551AE6F}" destId="{BD9F9EEB-685C-4997-B3B5-F84993126C21}" srcOrd="0" destOrd="0" presId="urn:microsoft.com/office/officeart/2005/8/layout/default"/>
    <dgm:cxn modelId="{46643BDF-A625-4E68-8E48-3ED5365CEE7F}" type="presOf" srcId="{F4815C10-68F5-4828-83F2-FCB50FBB871B}" destId="{2F4639F5-2750-403B-9EBF-00CE92928FB0}" srcOrd="0" destOrd="0" presId="urn:microsoft.com/office/officeart/2005/8/layout/default"/>
    <dgm:cxn modelId="{6E22A229-A91F-4331-A136-36070647C5E4}" srcId="{251CF840-F929-4B56-9E9B-11156551AE6F}" destId="{F4815C10-68F5-4828-83F2-FCB50FBB871B}" srcOrd="0" destOrd="0" parTransId="{38C6B781-6508-491B-B99C-CA74FB5FF570}" sibTransId="{E66CCAE2-8DAF-4172-A8EC-3235C7FC1B18}"/>
    <dgm:cxn modelId="{6DF540D6-FECF-466D-94AA-CC79E278A2CF}" type="presParOf" srcId="{BD9F9EEB-685C-4997-B3B5-F84993126C21}" destId="{2F4639F5-2750-403B-9EBF-00CE92928FB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5DCA7F1-4CBD-4F13-B334-FC16F6423CB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42C9C655-A806-4135-B26F-4500772AF663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Seleccionar aspirantes a empleos.</a:t>
          </a:r>
          <a:endParaRPr lang="es-MX" dirty="0">
            <a:solidFill>
              <a:schemeClr val="tx1"/>
            </a:solidFill>
          </a:endParaRPr>
        </a:p>
      </dgm:t>
    </dgm:pt>
    <dgm:pt modelId="{38AED2AC-99C5-47BA-AAD9-C1A79A1545DF}" type="parTrans" cxnId="{4FDB594C-2700-4BB1-A9A4-95E93A36FD1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3F44897-8E37-4F6B-90B2-700B3C91BDF0}" type="sibTrans" cxnId="{4FDB594C-2700-4BB1-A9A4-95E93A36FD1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A57E0111-C1B4-42E0-82F5-17FAA5937419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Asesorar y guiar a las personas (educación, vocacional y personal)</a:t>
          </a:r>
          <a:endParaRPr lang="es-MX" dirty="0">
            <a:solidFill>
              <a:schemeClr val="tx1"/>
            </a:solidFill>
          </a:endParaRPr>
        </a:p>
      </dgm:t>
    </dgm:pt>
    <dgm:pt modelId="{BF693F4D-FEAD-4AB5-91EF-F37EA6A6544A}" type="parTrans" cxnId="{0157E68D-7E00-4B56-8396-EEA08B54884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0862032-A4C8-4188-B5D8-A9C2F01BE29C}" type="sibTrans" cxnId="{0157E68D-7E00-4B56-8396-EEA08B54884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2A8C670-0C53-44D7-BF58-2DB7CDC8BC63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Conservar, despedir, promover o rotar.</a:t>
          </a:r>
          <a:endParaRPr lang="es-MX" dirty="0">
            <a:solidFill>
              <a:schemeClr val="tx1"/>
            </a:solidFill>
          </a:endParaRPr>
        </a:p>
      </dgm:t>
    </dgm:pt>
    <dgm:pt modelId="{5BDCCDC4-AF45-41ED-A8B1-58EED5D3FB49}" type="parTrans" cxnId="{E8E3F287-A3D6-4F3B-90FE-F436DFFFD3D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145CCFC-6752-44D3-9EB8-22A65B7D9B67}" type="sibTrans" cxnId="{E8E3F287-A3D6-4F3B-90FE-F436DFFFD3D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FBF40D7-3E01-405B-8314-C1C06FD5CEC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Diagnosticar y prescribir tratamientos psicológicos.</a:t>
          </a:r>
          <a:endParaRPr lang="es-MX" dirty="0">
            <a:solidFill>
              <a:schemeClr val="tx1"/>
            </a:solidFill>
          </a:endParaRPr>
        </a:p>
      </dgm:t>
    </dgm:pt>
    <dgm:pt modelId="{298B7F79-14D8-4956-83FB-0DBE1932B209}" type="parTrans" cxnId="{8E457546-2EA7-4AF4-80DA-5E10E814F68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59F4324-2140-4E62-9DD2-AAC86BCCFE68}" type="sibTrans" cxnId="{8E457546-2EA7-4AF4-80DA-5E10E814F68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85F79221-95A8-413E-B733-CDED5B038F68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Evaluar cambios cognoscitivos, </a:t>
          </a:r>
          <a:r>
            <a:rPr lang="es-MX" dirty="0" err="1" smtClean="0">
              <a:solidFill>
                <a:schemeClr val="tx1"/>
              </a:solidFill>
            </a:rPr>
            <a:t>intra</a:t>
          </a:r>
          <a:r>
            <a:rPr lang="es-MX" dirty="0" smtClean="0">
              <a:solidFill>
                <a:schemeClr val="tx1"/>
              </a:solidFill>
            </a:rPr>
            <a:t> o interpersonales.</a:t>
          </a:r>
          <a:endParaRPr lang="es-MX" dirty="0">
            <a:solidFill>
              <a:schemeClr val="tx1"/>
            </a:solidFill>
          </a:endParaRPr>
        </a:p>
      </dgm:t>
    </dgm:pt>
    <dgm:pt modelId="{6240AB16-ECD7-4056-B4B6-D34A14325E1A}" type="parTrans" cxnId="{F0D6C9AE-19F6-456A-8ABA-16407FF1EE1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70C2EA3-249E-4151-B81C-EEAE1FE64857}" type="sibTrans" cxnId="{F0D6C9AE-19F6-456A-8ABA-16407FF1EE1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3A396B1-6582-4CD3-B495-2B13E1FE2147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Clasificar y colocar personas en contextos educativos y laborales.</a:t>
          </a:r>
          <a:endParaRPr lang="es-MX" dirty="0">
            <a:solidFill>
              <a:schemeClr val="tx1"/>
            </a:solidFill>
          </a:endParaRPr>
        </a:p>
      </dgm:t>
    </dgm:pt>
    <dgm:pt modelId="{D711B983-E162-40F7-87DC-50ECE315E106}" type="parTrans" cxnId="{F7EE2CB2-559A-4273-A4D0-4655F818B3C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3A91540-DFC8-4210-88EF-6EDA3752FAB7}" type="sibTrans" cxnId="{F7EE2CB2-559A-4273-A4D0-4655F818B3C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FFCEA60-EB94-4CEE-A650-17BE31A1BA07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Supervisar investigación en cambios del comportamiento.</a:t>
          </a:r>
          <a:endParaRPr lang="es-MX" dirty="0">
            <a:solidFill>
              <a:schemeClr val="tx1"/>
            </a:solidFill>
          </a:endParaRPr>
        </a:p>
      </dgm:t>
    </dgm:pt>
    <dgm:pt modelId="{2EA686DB-FDF4-4896-A358-312BD1F7EE13}" type="parTrans" cxnId="{E8BD2B38-D351-4836-9AF5-AD649E3DB39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EF500DB-DA93-4247-A433-203166527BB2}" type="sibTrans" cxnId="{E8BD2B38-D351-4836-9AF5-AD649E3DB39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9CD2781-1264-4AAC-8502-98995B16A66E}" type="pres">
      <dgm:prSet presAssocID="{B5DCA7F1-4CBD-4F13-B334-FC16F6423C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15DD141-69EB-4757-9D54-107021333208}" type="pres">
      <dgm:prSet presAssocID="{42C9C655-A806-4135-B26F-4500772AF66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630D82-4C69-4317-A326-A5BAADCD4385}" type="pres">
      <dgm:prSet presAssocID="{03F44897-8E37-4F6B-90B2-700B3C91BDF0}" presName="sibTrans" presStyleCnt="0"/>
      <dgm:spPr/>
    </dgm:pt>
    <dgm:pt modelId="{2BDEA5C6-AAD3-4834-88CF-41862E3D96F6}" type="pres">
      <dgm:prSet presAssocID="{33A396B1-6582-4CD3-B495-2B13E1FE214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4A9ECF-69EF-4588-BC5C-BACA51AC03E0}" type="pres">
      <dgm:prSet presAssocID="{03A91540-DFC8-4210-88EF-6EDA3752FAB7}" presName="sibTrans" presStyleCnt="0"/>
      <dgm:spPr/>
    </dgm:pt>
    <dgm:pt modelId="{83686A7E-63E4-4DEE-9CE6-33F8A729C978}" type="pres">
      <dgm:prSet presAssocID="{A57E0111-C1B4-42E0-82F5-17FAA593741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2D962B-5D06-49F9-90AB-E12A471B8FDC}" type="pres">
      <dgm:prSet presAssocID="{40862032-A4C8-4188-B5D8-A9C2F01BE29C}" presName="sibTrans" presStyleCnt="0"/>
      <dgm:spPr/>
    </dgm:pt>
    <dgm:pt modelId="{AA561375-EF17-4E74-A41E-97BEFB3DFC98}" type="pres">
      <dgm:prSet presAssocID="{42A8C670-0C53-44D7-BF58-2DB7CDC8BC6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7F8BFE-23DA-4228-89BB-BA720DC36B7B}" type="pres">
      <dgm:prSet presAssocID="{4145CCFC-6752-44D3-9EB8-22A65B7D9B67}" presName="sibTrans" presStyleCnt="0"/>
      <dgm:spPr/>
    </dgm:pt>
    <dgm:pt modelId="{9FB3FC55-43F3-4DB0-A3A2-A6271AC32F90}" type="pres">
      <dgm:prSet presAssocID="{5FBF40D7-3E01-405B-8314-C1C06FD5CEC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7FC9C2-F314-4739-BDBC-E1048EAD3114}" type="pres">
      <dgm:prSet presAssocID="{859F4324-2140-4E62-9DD2-AAC86BCCFE68}" presName="sibTrans" presStyleCnt="0"/>
      <dgm:spPr/>
    </dgm:pt>
    <dgm:pt modelId="{C0988EBE-D54F-458C-8EC2-3AEBAEA1DCA0}" type="pres">
      <dgm:prSet presAssocID="{85F79221-95A8-413E-B733-CDED5B038F6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3CE4B8-9664-452F-90FD-43FAAD0445E1}" type="pres">
      <dgm:prSet presAssocID="{B70C2EA3-249E-4151-B81C-EEAE1FE64857}" presName="sibTrans" presStyleCnt="0"/>
      <dgm:spPr/>
    </dgm:pt>
    <dgm:pt modelId="{5275E47A-FBD9-4A8C-9D9B-02C0280CE36D}" type="pres">
      <dgm:prSet presAssocID="{4FFCEA60-EB94-4CEE-A650-17BE31A1BA0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0D00B42-9A60-4F34-AA4D-CDB9B48BACB4}" type="presOf" srcId="{5FBF40D7-3E01-405B-8314-C1C06FD5CECC}" destId="{9FB3FC55-43F3-4DB0-A3A2-A6271AC32F90}" srcOrd="0" destOrd="0" presId="urn:microsoft.com/office/officeart/2005/8/layout/default"/>
    <dgm:cxn modelId="{0157E68D-7E00-4B56-8396-EEA08B548845}" srcId="{B5DCA7F1-4CBD-4F13-B334-FC16F6423CB5}" destId="{A57E0111-C1B4-42E0-82F5-17FAA5937419}" srcOrd="2" destOrd="0" parTransId="{BF693F4D-FEAD-4AB5-91EF-F37EA6A6544A}" sibTransId="{40862032-A4C8-4188-B5D8-A9C2F01BE29C}"/>
    <dgm:cxn modelId="{6BBACB10-B9C5-443F-93CD-AACEA83289A5}" type="presOf" srcId="{A57E0111-C1B4-42E0-82F5-17FAA5937419}" destId="{83686A7E-63E4-4DEE-9CE6-33F8A729C978}" srcOrd="0" destOrd="0" presId="urn:microsoft.com/office/officeart/2005/8/layout/default"/>
    <dgm:cxn modelId="{E8BD2B38-D351-4836-9AF5-AD649E3DB39C}" srcId="{B5DCA7F1-4CBD-4F13-B334-FC16F6423CB5}" destId="{4FFCEA60-EB94-4CEE-A650-17BE31A1BA07}" srcOrd="6" destOrd="0" parTransId="{2EA686DB-FDF4-4896-A358-312BD1F7EE13}" sibTransId="{7EF500DB-DA93-4247-A433-203166527BB2}"/>
    <dgm:cxn modelId="{2A64D746-FD8D-408D-8D80-B4BCB30FD0CE}" type="presOf" srcId="{85F79221-95A8-413E-B733-CDED5B038F68}" destId="{C0988EBE-D54F-458C-8EC2-3AEBAEA1DCA0}" srcOrd="0" destOrd="0" presId="urn:microsoft.com/office/officeart/2005/8/layout/default"/>
    <dgm:cxn modelId="{E8E3F287-A3D6-4F3B-90FE-F436DFFFD3D1}" srcId="{B5DCA7F1-4CBD-4F13-B334-FC16F6423CB5}" destId="{42A8C670-0C53-44D7-BF58-2DB7CDC8BC63}" srcOrd="3" destOrd="0" parTransId="{5BDCCDC4-AF45-41ED-A8B1-58EED5D3FB49}" sibTransId="{4145CCFC-6752-44D3-9EB8-22A65B7D9B67}"/>
    <dgm:cxn modelId="{4FDB594C-2700-4BB1-A9A4-95E93A36FD15}" srcId="{B5DCA7F1-4CBD-4F13-B334-FC16F6423CB5}" destId="{42C9C655-A806-4135-B26F-4500772AF663}" srcOrd="0" destOrd="0" parTransId="{38AED2AC-99C5-47BA-AAD9-C1A79A1545DF}" sibTransId="{03F44897-8E37-4F6B-90B2-700B3C91BDF0}"/>
    <dgm:cxn modelId="{71D95427-4781-4A85-85CF-F2DA05973FA9}" type="presOf" srcId="{33A396B1-6582-4CD3-B495-2B13E1FE2147}" destId="{2BDEA5C6-AAD3-4834-88CF-41862E3D96F6}" srcOrd="0" destOrd="0" presId="urn:microsoft.com/office/officeart/2005/8/layout/default"/>
    <dgm:cxn modelId="{713C15D7-1652-4CAA-AC98-ADDBFF4EFA32}" type="presOf" srcId="{4FFCEA60-EB94-4CEE-A650-17BE31A1BA07}" destId="{5275E47A-FBD9-4A8C-9D9B-02C0280CE36D}" srcOrd="0" destOrd="0" presId="urn:microsoft.com/office/officeart/2005/8/layout/default"/>
    <dgm:cxn modelId="{0EBBA887-1A3B-48A0-B7CE-FC760B437B91}" type="presOf" srcId="{42C9C655-A806-4135-B26F-4500772AF663}" destId="{E15DD141-69EB-4757-9D54-107021333208}" srcOrd="0" destOrd="0" presId="urn:microsoft.com/office/officeart/2005/8/layout/default"/>
    <dgm:cxn modelId="{F0D6C9AE-19F6-456A-8ABA-16407FF1EE1F}" srcId="{B5DCA7F1-4CBD-4F13-B334-FC16F6423CB5}" destId="{85F79221-95A8-413E-B733-CDED5B038F68}" srcOrd="5" destOrd="0" parTransId="{6240AB16-ECD7-4056-B4B6-D34A14325E1A}" sibTransId="{B70C2EA3-249E-4151-B81C-EEAE1FE64857}"/>
    <dgm:cxn modelId="{8E457546-2EA7-4AF4-80DA-5E10E814F68A}" srcId="{B5DCA7F1-4CBD-4F13-B334-FC16F6423CB5}" destId="{5FBF40D7-3E01-405B-8314-C1C06FD5CECC}" srcOrd="4" destOrd="0" parTransId="{298B7F79-14D8-4956-83FB-0DBE1932B209}" sibTransId="{859F4324-2140-4E62-9DD2-AAC86BCCFE68}"/>
    <dgm:cxn modelId="{F8A6A80D-C451-4026-9794-AB900233CFBF}" type="presOf" srcId="{B5DCA7F1-4CBD-4F13-B334-FC16F6423CB5}" destId="{C9CD2781-1264-4AAC-8502-98995B16A66E}" srcOrd="0" destOrd="0" presId="urn:microsoft.com/office/officeart/2005/8/layout/default"/>
    <dgm:cxn modelId="{F7EE2CB2-559A-4273-A4D0-4655F818B3C3}" srcId="{B5DCA7F1-4CBD-4F13-B334-FC16F6423CB5}" destId="{33A396B1-6582-4CD3-B495-2B13E1FE2147}" srcOrd="1" destOrd="0" parTransId="{D711B983-E162-40F7-87DC-50ECE315E106}" sibTransId="{03A91540-DFC8-4210-88EF-6EDA3752FAB7}"/>
    <dgm:cxn modelId="{0A891D4C-D09B-49A1-A4CD-15EDAFE416F6}" type="presOf" srcId="{42A8C670-0C53-44D7-BF58-2DB7CDC8BC63}" destId="{AA561375-EF17-4E74-A41E-97BEFB3DFC98}" srcOrd="0" destOrd="0" presId="urn:microsoft.com/office/officeart/2005/8/layout/default"/>
    <dgm:cxn modelId="{FCCBC8B8-D82D-41B4-A963-D753C85C6099}" type="presParOf" srcId="{C9CD2781-1264-4AAC-8502-98995B16A66E}" destId="{E15DD141-69EB-4757-9D54-107021333208}" srcOrd="0" destOrd="0" presId="urn:microsoft.com/office/officeart/2005/8/layout/default"/>
    <dgm:cxn modelId="{9C11A264-8C9C-4857-9D57-9B5E3061D3AC}" type="presParOf" srcId="{C9CD2781-1264-4AAC-8502-98995B16A66E}" destId="{30630D82-4C69-4317-A326-A5BAADCD4385}" srcOrd="1" destOrd="0" presId="urn:microsoft.com/office/officeart/2005/8/layout/default"/>
    <dgm:cxn modelId="{08C4C1C7-B1E1-4175-A8D5-305E63696392}" type="presParOf" srcId="{C9CD2781-1264-4AAC-8502-98995B16A66E}" destId="{2BDEA5C6-AAD3-4834-88CF-41862E3D96F6}" srcOrd="2" destOrd="0" presId="urn:microsoft.com/office/officeart/2005/8/layout/default"/>
    <dgm:cxn modelId="{DD4D4396-F774-4C10-BF3D-83637057F6D3}" type="presParOf" srcId="{C9CD2781-1264-4AAC-8502-98995B16A66E}" destId="{234A9ECF-69EF-4588-BC5C-BACA51AC03E0}" srcOrd="3" destOrd="0" presId="urn:microsoft.com/office/officeart/2005/8/layout/default"/>
    <dgm:cxn modelId="{8C80E94F-2747-4079-93C2-6347248A977D}" type="presParOf" srcId="{C9CD2781-1264-4AAC-8502-98995B16A66E}" destId="{83686A7E-63E4-4DEE-9CE6-33F8A729C978}" srcOrd="4" destOrd="0" presId="urn:microsoft.com/office/officeart/2005/8/layout/default"/>
    <dgm:cxn modelId="{24D5BA01-CA11-40F5-AB08-FEC0CAD9749A}" type="presParOf" srcId="{C9CD2781-1264-4AAC-8502-98995B16A66E}" destId="{942D962B-5D06-49F9-90AB-E12A471B8FDC}" srcOrd="5" destOrd="0" presId="urn:microsoft.com/office/officeart/2005/8/layout/default"/>
    <dgm:cxn modelId="{38710F0C-9A92-4454-8343-0B2DF8ADD239}" type="presParOf" srcId="{C9CD2781-1264-4AAC-8502-98995B16A66E}" destId="{AA561375-EF17-4E74-A41E-97BEFB3DFC98}" srcOrd="6" destOrd="0" presId="urn:microsoft.com/office/officeart/2005/8/layout/default"/>
    <dgm:cxn modelId="{76A37716-6E01-417F-B6A6-B83E994FE30B}" type="presParOf" srcId="{C9CD2781-1264-4AAC-8502-98995B16A66E}" destId="{C37F8BFE-23DA-4228-89BB-BA720DC36B7B}" srcOrd="7" destOrd="0" presId="urn:microsoft.com/office/officeart/2005/8/layout/default"/>
    <dgm:cxn modelId="{C5F0D1A8-8A9A-4588-A890-C59DAE02EFB1}" type="presParOf" srcId="{C9CD2781-1264-4AAC-8502-98995B16A66E}" destId="{9FB3FC55-43F3-4DB0-A3A2-A6271AC32F90}" srcOrd="8" destOrd="0" presId="urn:microsoft.com/office/officeart/2005/8/layout/default"/>
    <dgm:cxn modelId="{536B3C2F-8C51-484E-A2ED-D65CBF37753C}" type="presParOf" srcId="{C9CD2781-1264-4AAC-8502-98995B16A66E}" destId="{E07FC9C2-F314-4739-BDBC-E1048EAD3114}" srcOrd="9" destOrd="0" presId="urn:microsoft.com/office/officeart/2005/8/layout/default"/>
    <dgm:cxn modelId="{B89D9E8E-5082-40FE-A173-B5AFC8841CA2}" type="presParOf" srcId="{C9CD2781-1264-4AAC-8502-98995B16A66E}" destId="{C0988EBE-D54F-458C-8EC2-3AEBAEA1DCA0}" srcOrd="10" destOrd="0" presId="urn:microsoft.com/office/officeart/2005/8/layout/default"/>
    <dgm:cxn modelId="{9B19E445-0193-460C-8D89-9DA482CDA59F}" type="presParOf" srcId="{C9CD2781-1264-4AAC-8502-98995B16A66E}" destId="{DE3CE4B8-9664-452F-90FD-43FAAD0445E1}" srcOrd="11" destOrd="0" presId="urn:microsoft.com/office/officeart/2005/8/layout/default"/>
    <dgm:cxn modelId="{5235C88F-FF5B-4A8F-99DB-1FCCBC958CB2}" type="presParOf" srcId="{C9CD2781-1264-4AAC-8502-98995B16A66E}" destId="{5275E47A-FBD9-4A8C-9D9B-02C0280CE36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7FA7A2-A0C0-4066-BC0A-BA1F79BAD153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049A46B8-5CCE-4EC8-8A4B-FF1315E59371}">
      <dgm:prSet phldrT="[Texto]"/>
      <dgm:spPr/>
      <dgm:t>
        <a:bodyPr/>
        <a:lstStyle/>
        <a:p>
          <a:r>
            <a:rPr lang="es-MX" dirty="0" err="1" smtClean="0"/>
            <a:t>Raven</a:t>
          </a:r>
          <a:endParaRPr lang="es-MX" dirty="0"/>
        </a:p>
      </dgm:t>
    </dgm:pt>
    <dgm:pt modelId="{36B9BCF8-1EC4-45F4-B6DD-F0B28B098FAC}" type="parTrans" cxnId="{64F286CA-2BD5-4DE5-A361-56D86DD651B2}">
      <dgm:prSet/>
      <dgm:spPr/>
      <dgm:t>
        <a:bodyPr/>
        <a:lstStyle/>
        <a:p>
          <a:endParaRPr lang="es-MX"/>
        </a:p>
      </dgm:t>
    </dgm:pt>
    <dgm:pt modelId="{F75C9DA2-5B7E-4C13-812F-FA52F718AE80}" type="sibTrans" cxnId="{64F286CA-2BD5-4DE5-A361-56D86DD651B2}">
      <dgm:prSet/>
      <dgm:spPr/>
      <dgm:t>
        <a:bodyPr/>
        <a:lstStyle/>
        <a:p>
          <a:endParaRPr lang="es-MX"/>
        </a:p>
      </dgm:t>
    </dgm:pt>
    <dgm:pt modelId="{E804D37C-1E5A-4DDC-B0BA-18290F43CC4C}">
      <dgm:prSet phldrT="[Texto]"/>
      <dgm:spPr/>
      <dgm:t>
        <a:bodyPr/>
        <a:lstStyle/>
        <a:p>
          <a:r>
            <a:rPr lang="es-MX" dirty="0" err="1" smtClean="0"/>
            <a:t>Barsit</a:t>
          </a:r>
          <a:endParaRPr lang="es-MX" dirty="0"/>
        </a:p>
      </dgm:t>
    </dgm:pt>
    <dgm:pt modelId="{BC70C773-9FF8-4A72-A081-AECB6C2A6911}" type="parTrans" cxnId="{4197ACC1-6105-4C1C-B227-0D5CD8EC84CB}">
      <dgm:prSet/>
      <dgm:spPr/>
      <dgm:t>
        <a:bodyPr/>
        <a:lstStyle/>
        <a:p>
          <a:endParaRPr lang="es-MX"/>
        </a:p>
      </dgm:t>
    </dgm:pt>
    <dgm:pt modelId="{7F93764D-6D11-4E00-878D-ED458F8ECC64}" type="sibTrans" cxnId="{4197ACC1-6105-4C1C-B227-0D5CD8EC84CB}">
      <dgm:prSet/>
      <dgm:spPr/>
      <dgm:t>
        <a:bodyPr/>
        <a:lstStyle/>
        <a:p>
          <a:endParaRPr lang="es-MX"/>
        </a:p>
      </dgm:t>
    </dgm:pt>
    <dgm:pt modelId="{C8F468F7-BB8F-4AF7-9553-5DF81B297082}">
      <dgm:prSet phldrT="[Texto]"/>
      <dgm:spPr/>
      <dgm:t>
        <a:bodyPr/>
        <a:lstStyle/>
        <a:p>
          <a:r>
            <a:rPr lang="es-MX" dirty="0" smtClean="0"/>
            <a:t>Beta II-R</a:t>
          </a:r>
          <a:endParaRPr lang="es-MX" dirty="0"/>
        </a:p>
      </dgm:t>
    </dgm:pt>
    <dgm:pt modelId="{1D94BBAC-4129-4EFD-B671-25BA70561D0F}" type="parTrans" cxnId="{7B704E2A-8B94-4D25-9C5B-BA40BB56F75A}">
      <dgm:prSet/>
      <dgm:spPr/>
      <dgm:t>
        <a:bodyPr/>
        <a:lstStyle/>
        <a:p>
          <a:endParaRPr lang="es-MX"/>
        </a:p>
      </dgm:t>
    </dgm:pt>
    <dgm:pt modelId="{BEF0CD03-86F6-4250-ABE9-533E2F630910}" type="sibTrans" cxnId="{7B704E2A-8B94-4D25-9C5B-BA40BB56F75A}">
      <dgm:prSet/>
      <dgm:spPr/>
      <dgm:t>
        <a:bodyPr/>
        <a:lstStyle/>
        <a:p>
          <a:endParaRPr lang="es-MX"/>
        </a:p>
      </dgm:t>
    </dgm:pt>
    <dgm:pt modelId="{737F3617-DCB4-47F6-A82F-C0E7E82F12F6}">
      <dgm:prSet phldrT="[Texto]"/>
      <dgm:spPr/>
      <dgm:t>
        <a:bodyPr/>
        <a:lstStyle/>
        <a:p>
          <a:r>
            <a:rPr lang="es-MX" dirty="0" smtClean="0"/>
            <a:t>WAIS</a:t>
          </a:r>
          <a:endParaRPr lang="es-MX" dirty="0"/>
        </a:p>
      </dgm:t>
    </dgm:pt>
    <dgm:pt modelId="{162F5708-23AC-452F-9F2B-815A03C85E0B}" type="parTrans" cxnId="{B63588AE-44B7-47A5-B6C9-9963F2805CBF}">
      <dgm:prSet/>
      <dgm:spPr/>
      <dgm:t>
        <a:bodyPr/>
        <a:lstStyle/>
        <a:p>
          <a:endParaRPr lang="es-MX"/>
        </a:p>
      </dgm:t>
    </dgm:pt>
    <dgm:pt modelId="{F4BAAE5C-D70D-4C56-9810-D1B7F668FA65}" type="sibTrans" cxnId="{B63588AE-44B7-47A5-B6C9-9963F2805CBF}">
      <dgm:prSet/>
      <dgm:spPr/>
      <dgm:t>
        <a:bodyPr/>
        <a:lstStyle/>
        <a:p>
          <a:endParaRPr lang="es-MX"/>
        </a:p>
      </dgm:t>
    </dgm:pt>
    <dgm:pt modelId="{DADACF36-065D-48FA-9A93-457176A7FE13}">
      <dgm:prSet phldrT="[Texto]"/>
      <dgm:spPr/>
      <dgm:t>
        <a:bodyPr/>
        <a:lstStyle/>
        <a:p>
          <a:r>
            <a:rPr lang="es-MX" dirty="0" err="1" smtClean="0"/>
            <a:t>Terman</a:t>
          </a:r>
          <a:endParaRPr lang="es-MX" dirty="0"/>
        </a:p>
      </dgm:t>
    </dgm:pt>
    <dgm:pt modelId="{EE088248-9AC4-4857-85CE-B65AE2BFD2AC}" type="parTrans" cxnId="{CDD77381-96A8-4EF2-BFC4-B82B52E2BFEE}">
      <dgm:prSet/>
      <dgm:spPr/>
      <dgm:t>
        <a:bodyPr/>
        <a:lstStyle/>
        <a:p>
          <a:endParaRPr lang="es-MX"/>
        </a:p>
      </dgm:t>
    </dgm:pt>
    <dgm:pt modelId="{8539FA89-3839-4734-86D2-0C606534B1E7}" type="sibTrans" cxnId="{CDD77381-96A8-4EF2-BFC4-B82B52E2BFEE}">
      <dgm:prSet/>
      <dgm:spPr/>
      <dgm:t>
        <a:bodyPr/>
        <a:lstStyle/>
        <a:p>
          <a:endParaRPr lang="es-MX"/>
        </a:p>
      </dgm:t>
    </dgm:pt>
    <dgm:pt modelId="{89225416-6FF4-48CA-B75E-D517FFE1B52A}" type="pres">
      <dgm:prSet presAssocID="{FE7FA7A2-A0C0-4066-BC0A-BA1F79BAD1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045F05D-AB6E-41C2-BD94-04DA7A59C5C0}" type="pres">
      <dgm:prSet presAssocID="{049A46B8-5CCE-4EC8-8A4B-FF1315E5937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647B39-256F-49FA-9969-852A86E61C11}" type="pres">
      <dgm:prSet presAssocID="{F75C9DA2-5B7E-4C13-812F-FA52F718AE80}" presName="sibTrans" presStyleCnt="0"/>
      <dgm:spPr/>
    </dgm:pt>
    <dgm:pt modelId="{F4B54348-483C-422E-9B82-C13FA3E85D0F}" type="pres">
      <dgm:prSet presAssocID="{DADACF36-065D-48FA-9A93-457176A7FE1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F33C31-5D52-4068-A4C0-09A989DA140E}" type="pres">
      <dgm:prSet presAssocID="{8539FA89-3839-4734-86D2-0C606534B1E7}" presName="sibTrans" presStyleCnt="0"/>
      <dgm:spPr/>
    </dgm:pt>
    <dgm:pt modelId="{76F105B3-6F79-49B3-9897-A26C53E320F1}" type="pres">
      <dgm:prSet presAssocID="{E804D37C-1E5A-4DDC-B0BA-18290F43CC4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9D4DC3-4D0C-42EB-8F90-68FA42606AF5}" type="pres">
      <dgm:prSet presAssocID="{7F93764D-6D11-4E00-878D-ED458F8ECC64}" presName="sibTrans" presStyleCnt="0"/>
      <dgm:spPr/>
    </dgm:pt>
    <dgm:pt modelId="{12D75166-6C25-4037-A763-7317E9889B63}" type="pres">
      <dgm:prSet presAssocID="{C8F468F7-BB8F-4AF7-9553-5DF81B29708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E2CBEF-C702-4185-91CA-9AEFC2A2FA97}" type="pres">
      <dgm:prSet presAssocID="{BEF0CD03-86F6-4250-ABE9-533E2F630910}" presName="sibTrans" presStyleCnt="0"/>
      <dgm:spPr/>
    </dgm:pt>
    <dgm:pt modelId="{A443CED9-BC13-4854-8F01-788B971A6EC8}" type="pres">
      <dgm:prSet presAssocID="{737F3617-DCB4-47F6-A82F-C0E7E82F12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E4C16D2-A84D-43C7-A0BD-04F7EF567311}" type="presOf" srcId="{049A46B8-5CCE-4EC8-8A4B-FF1315E59371}" destId="{F045F05D-AB6E-41C2-BD94-04DA7A59C5C0}" srcOrd="0" destOrd="0" presId="urn:microsoft.com/office/officeart/2005/8/layout/default"/>
    <dgm:cxn modelId="{7B704E2A-8B94-4D25-9C5B-BA40BB56F75A}" srcId="{FE7FA7A2-A0C0-4066-BC0A-BA1F79BAD153}" destId="{C8F468F7-BB8F-4AF7-9553-5DF81B297082}" srcOrd="3" destOrd="0" parTransId="{1D94BBAC-4129-4EFD-B671-25BA70561D0F}" sibTransId="{BEF0CD03-86F6-4250-ABE9-533E2F630910}"/>
    <dgm:cxn modelId="{4197ACC1-6105-4C1C-B227-0D5CD8EC84CB}" srcId="{FE7FA7A2-A0C0-4066-BC0A-BA1F79BAD153}" destId="{E804D37C-1E5A-4DDC-B0BA-18290F43CC4C}" srcOrd="2" destOrd="0" parTransId="{BC70C773-9FF8-4A72-A081-AECB6C2A6911}" sibTransId="{7F93764D-6D11-4E00-878D-ED458F8ECC64}"/>
    <dgm:cxn modelId="{14170FCD-A552-4B37-ACDE-1FD6E0705D95}" type="presOf" srcId="{C8F468F7-BB8F-4AF7-9553-5DF81B297082}" destId="{12D75166-6C25-4037-A763-7317E9889B63}" srcOrd="0" destOrd="0" presId="urn:microsoft.com/office/officeart/2005/8/layout/default"/>
    <dgm:cxn modelId="{64F286CA-2BD5-4DE5-A361-56D86DD651B2}" srcId="{FE7FA7A2-A0C0-4066-BC0A-BA1F79BAD153}" destId="{049A46B8-5CCE-4EC8-8A4B-FF1315E59371}" srcOrd="0" destOrd="0" parTransId="{36B9BCF8-1EC4-45F4-B6DD-F0B28B098FAC}" sibTransId="{F75C9DA2-5B7E-4C13-812F-FA52F718AE80}"/>
    <dgm:cxn modelId="{CDD77381-96A8-4EF2-BFC4-B82B52E2BFEE}" srcId="{FE7FA7A2-A0C0-4066-BC0A-BA1F79BAD153}" destId="{DADACF36-065D-48FA-9A93-457176A7FE13}" srcOrd="1" destOrd="0" parTransId="{EE088248-9AC4-4857-85CE-B65AE2BFD2AC}" sibTransId="{8539FA89-3839-4734-86D2-0C606534B1E7}"/>
    <dgm:cxn modelId="{FEA49C86-33F4-4DF5-BDD9-12CF5DBA20E2}" type="presOf" srcId="{FE7FA7A2-A0C0-4066-BC0A-BA1F79BAD153}" destId="{89225416-6FF4-48CA-B75E-D517FFE1B52A}" srcOrd="0" destOrd="0" presId="urn:microsoft.com/office/officeart/2005/8/layout/default"/>
    <dgm:cxn modelId="{B63588AE-44B7-47A5-B6C9-9963F2805CBF}" srcId="{FE7FA7A2-A0C0-4066-BC0A-BA1F79BAD153}" destId="{737F3617-DCB4-47F6-A82F-C0E7E82F12F6}" srcOrd="4" destOrd="0" parTransId="{162F5708-23AC-452F-9F2B-815A03C85E0B}" sibTransId="{F4BAAE5C-D70D-4C56-9810-D1B7F668FA65}"/>
    <dgm:cxn modelId="{13C81384-C9DE-4674-914F-FD2DA9EE8771}" type="presOf" srcId="{737F3617-DCB4-47F6-A82F-C0E7E82F12F6}" destId="{A443CED9-BC13-4854-8F01-788B971A6EC8}" srcOrd="0" destOrd="0" presId="urn:microsoft.com/office/officeart/2005/8/layout/default"/>
    <dgm:cxn modelId="{F4248A34-C781-4DE7-A2CB-8AFB9DCF2453}" type="presOf" srcId="{E804D37C-1E5A-4DDC-B0BA-18290F43CC4C}" destId="{76F105B3-6F79-49B3-9897-A26C53E320F1}" srcOrd="0" destOrd="0" presId="urn:microsoft.com/office/officeart/2005/8/layout/default"/>
    <dgm:cxn modelId="{0F1F02F9-E609-4F0E-9E3B-09DFC14F393F}" type="presOf" srcId="{DADACF36-065D-48FA-9A93-457176A7FE13}" destId="{F4B54348-483C-422E-9B82-C13FA3E85D0F}" srcOrd="0" destOrd="0" presId="urn:microsoft.com/office/officeart/2005/8/layout/default"/>
    <dgm:cxn modelId="{160D8E87-C821-4580-B26F-BB5CC7662015}" type="presParOf" srcId="{89225416-6FF4-48CA-B75E-D517FFE1B52A}" destId="{F045F05D-AB6E-41C2-BD94-04DA7A59C5C0}" srcOrd="0" destOrd="0" presId="urn:microsoft.com/office/officeart/2005/8/layout/default"/>
    <dgm:cxn modelId="{83769F4F-6BB0-4B97-9674-622514B979FE}" type="presParOf" srcId="{89225416-6FF4-48CA-B75E-D517FFE1B52A}" destId="{77647B39-256F-49FA-9969-852A86E61C11}" srcOrd="1" destOrd="0" presId="urn:microsoft.com/office/officeart/2005/8/layout/default"/>
    <dgm:cxn modelId="{219A9E78-A152-49DF-9B67-1A8DF82E8868}" type="presParOf" srcId="{89225416-6FF4-48CA-B75E-D517FFE1B52A}" destId="{F4B54348-483C-422E-9B82-C13FA3E85D0F}" srcOrd="2" destOrd="0" presId="urn:microsoft.com/office/officeart/2005/8/layout/default"/>
    <dgm:cxn modelId="{D406A584-6968-489B-86B9-5EF615DD16FC}" type="presParOf" srcId="{89225416-6FF4-48CA-B75E-D517FFE1B52A}" destId="{F0F33C31-5D52-4068-A4C0-09A989DA140E}" srcOrd="3" destOrd="0" presId="urn:microsoft.com/office/officeart/2005/8/layout/default"/>
    <dgm:cxn modelId="{5391EF6C-56F9-46A4-B436-A236A0E78DAD}" type="presParOf" srcId="{89225416-6FF4-48CA-B75E-D517FFE1B52A}" destId="{76F105B3-6F79-49B3-9897-A26C53E320F1}" srcOrd="4" destOrd="0" presId="urn:microsoft.com/office/officeart/2005/8/layout/default"/>
    <dgm:cxn modelId="{EECFAC1A-5DDF-4B19-98BC-4E7F4BA1E60C}" type="presParOf" srcId="{89225416-6FF4-48CA-B75E-D517FFE1B52A}" destId="{BD9D4DC3-4D0C-42EB-8F90-68FA42606AF5}" srcOrd="5" destOrd="0" presId="urn:microsoft.com/office/officeart/2005/8/layout/default"/>
    <dgm:cxn modelId="{FC26EBB6-B350-4710-9900-F8A2DC5D9546}" type="presParOf" srcId="{89225416-6FF4-48CA-B75E-D517FFE1B52A}" destId="{12D75166-6C25-4037-A763-7317E9889B63}" srcOrd="6" destOrd="0" presId="urn:microsoft.com/office/officeart/2005/8/layout/default"/>
    <dgm:cxn modelId="{495AF544-73A6-4341-A212-934F1E9D58B5}" type="presParOf" srcId="{89225416-6FF4-48CA-B75E-D517FFE1B52A}" destId="{0DE2CBEF-C702-4185-91CA-9AEFC2A2FA97}" srcOrd="7" destOrd="0" presId="urn:microsoft.com/office/officeart/2005/8/layout/default"/>
    <dgm:cxn modelId="{08564F8E-CBF8-4245-A8BB-82515240D8A2}" type="presParOf" srcId="{89225416-6FF4-48CA-B75E-D517FFE1B52A}" destId="{A443CED9-BC13-4854-8F01-788B971A6EC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AB80C9-972A-4CE6-8BDD-36A311059653}">
      <dsp:nvSpPr>
        <dsp:cNvPr id="0" name=""/>
        <dsp:cNvSpPr/>
      </dsp:nvSpPr>
      <dsp:spPr>
        <a:xfrm>
          <a:off x="0" y="916223"/>
          <a:ext cx="2714624" cy="16287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Chinos (2200 </a:t>
          </a:r>
          <a:r>
            <a:rPr lang="es-MX" sz="1900" kern="1200" dirty="0" err="1" smtClean="0">
              <a:solidFill>
                <a:schemeClr val="tx1"/>
              </a:solidFill>
            </a:rPr>
            <a:t>a.C</a:t>
          </a:r>
          <a:r>
            <a:rPr lang="es-MX" sz="1900" kern="1200" dirty="0" smtClean="0">
              <a:solidFill>
                <a:schemeClr val="tx1"/>
              </a:solidFill>
            </a:rPr>
            <a:t>):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Funcionarios aptos para labores (arco, equitación, escritura… conocimientos)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0" y="916223"/>
        <a:ext cx="2714624" cy="1628775"/>
      </dsp:txXfrm>
    </dsp:sp>
    <dsp:sp modelId="{AB7C79F6-38CD-43E4-BC25-0C718226F6FC}">
      <dsp:nvSpPr>
        <dsp:cNvPr id="0" name=""/>
        <dsp:cNvSpPr/>
      </dsp:nvSpPr>
      <dsp:spPr>
        <a:xfrm>
          <a:off x="2986087" y="916223"/>
          <a:ext cx="2714624" cy="1628775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Platón y Aristóteles: Diferencias Individuales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2986087" y="916223"/>
        <a:ext cx="2714624" cy="1628775"/>
      </dsp:txXfrm>
    </dsp:sp>
    <dsp:sp modelId="{C4F848C4-BEE8-449F-81B5-F709FD280FE6}">
      <dsp:nvSpPr>
        <dsp:cNvPr id="0" name=""/>
        <dsp:cNvSpPr/>
      </dsp:nvSpPr>
      <dsp:spPr>
        <a:xfrm>
          <a:off x="5972175" y="916223"/>
          <a:ext cx="2714624" cy="1628775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Edad media: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Actividades dependiendo de la clase social.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5972175" y="916223"/>
        <a:ext cx="2714624" cy="1628775"/>
      </dsp:txXfrm>
    </dsp:sp>
    <dsp:sp modelId="{C5AAC4D1-E494-4389-B8BD-948B0B79F1B0}">
      <dsp:nvSpPr>
        <dsp:cNvPr id="0" name=""/>
        <dsp:cNvSpPr/>
      </dsp:nvSpPr>
      <dsp:spPr>
        <a:xfrm>
          <a:off x="1493043" y="2816460"/>
          <a:ext cx="2714624" cy="1628775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S. XV y XVI: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Renacimiento e ilustración: interés por el aprendizaje y creatividad.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1493043" y="2816460"/>
        <a:ext cx="2714624" cy="1628775"/>
      </dsp:txXfrm>
    </dsp:sp>
    <dsp:sp modelId="{678580C1-C558-4A2E-B23F-E4AB124A2D8F}">
      <dsp:nvSpPr>
        <dsp:cNvPr id="0" name=""/>
        <dsp:cNvSpPr/>
      </dsp:nvSpPr>
      <dsp:spPr>
        <a:xfrm>
          <a:off x="4479131" y="2816460"/>
          <a:ext cx="2714624" cy="1628775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Siglo XIX: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Estudio científico de las diferencias individuales: aptitudes y personalidad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4479131" y="2816460"/>
        <a:ext cx="2714624" cy="162877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9E26C9-4AF0-4C91-89B9-B5504C5AC8A1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100" kern="1200" dirty="0" err="1" smtClean="0"/>
            <a:t>Kuder</a:t>
          </a:r>
          <a:r>
            <a:rPr lang="es-MX" sz="6100" kern="1200" dirty="0" smtClean="0"/>
            <a:t> vocacional</a:t>
          </a:r>
          <a:endParaRPr lang="es-MX" sz="6100" kern="1200" dirty="0"/>
        </a:p>
      </dsp:txBody>
      <dsp:txXfrm>
        <a:off x="1004" y="1087611"/>
        <a:ext cx="3917900" cy="2350740"/>
      </dsp:txXfrm>
    </dsp:sp>
    <dsp:sp modelId="{1980370E-0BFA-4CD0-9871-6B1FA69D6DEE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100" kern="1200" dirty="0" err="1" smtClean="0"/>
            <a:t>Kuder</a:t>
          </a:r>
          <a:r>
            <a:rPr lang="es-MX" sz="6100" kern="1200" dirty="0" smtClean="0"/>
            <a:t> Personal</a:t>
          </a:r>
          <a:endParaRPr lang="es-MX" sz="6100" kern="1200" dirty="0"/>
        </a:p>
      </dsp:txBody>
      <dsp:txXfrm>
        <a:off x="4310695" y="1087611"/>
        <a:ext cx="3917900" cy="235074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25B1C-53F0-468F-A534-F41C326BA406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solidFill>
                <a:schemeClr val="tx1"/>
              </a:solidFill>
            </a:rPr>
            <a:t>16 FP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495061" y="645"/>
        <a:ext cx="2262336" cy="1357401"/>
      </dsp:txXfrm>
    </dsp:sp>
    <dsp:sp modelId="{896A55E4-284D-4276-B2DF-123B9D1C55D1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solidFill>
                <a:schemeClr val="tx1"/>
              </a:solidFill>
            </a:rPr>
            <a:t>Escala de Hamilton para depresión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2983631" y="645"/>
        <a:ext cx="2262336" cy="1357401"/>
      </dsp:txXfrm>
    </dsp:sp>
    <dsp:sp modelId="{416D634B-F6DA-48FC-8775-AABF7F3E314C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FIGS</a:t>
          </a:r>
          <a:r>
            <a:rPr lang="es-MX" sz="2700" kern="1200" dirty="0" smtClean="0">
              <a:solidFill>
                <a:schemeClr val="tx1"/>
              </a:solidFill>
            </a:rPr>
            <a:t> (</a:t>
          </a:r>
          <a:r>
            <a:rPr lang="es-MX" sz="2700" kern="1200" dirty="0" err="1" smtClean="0">
              <a:solidFill>
                <a:schemeClr val="tx1"/>
              </a:solidFill>
            </a:rPr>
            <a:t>Sacks</a:t>
          </a:r>
          <a:r>
            <a:rPr lang="es-MX" sz="2700" kern="1200" dirty="0" smtClean="0">
              <a:solidFill>
                <a:schemeClr val="tx1"/>
              </a:solidFill>
            </a:rPr>
            <a:t> y laboral)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5472201" y="645"/>
        <a:ext cx="2262336" cy="1357401"/>
      </dsp:txXfrm>
    </dsp:sp>
    <dsp:sp modelId="{E1245DB3-4589-4C23-B894-2B471DABCF76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Cleaver</a:t>
          </a:r>
          <a:endParaRPr lang="es-MX" sz="2700" kern="1200" dirty="0" smtClean="0">
            <a:solidFill>
              <a:schemeClr val="tx1"/>
            </a:solidFill>
          </a:endParaRPr>
        </a:p>
      </dsp:txBody>
      <dsp:txXfrm>
        <a:off x="495061" y="1584280"/>
        <a:ext cx="2262336" cy="1357401"/>
      </dsp:txXfrm>
    </dsp:sp>
    <dsp:sp modelId="{AB717C54-4984-4954-B030-3159F8BF2A9C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Machover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2983631" y="1584280"/>
        <a:ext cx="2262336" cy="1357401"/>
      </dsp:txXfrm>
    </dsp:sp>
    <dsp:sp modelId="{9426C9F5-29FC-4CB0-AC69-6FC4F2213E2E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Allport</a:t>
          </a:r>
          <a:endParaRPr lang="es-MX" sz="2700" kern="1200" dirty="0">
            <a:solidFill>
              <a:schemeClr val="tx1"/>
            </a:solidFill>
          </a:endParaRPr>
        </a:p>
      </dsp:txBody>
      <dsp:txXfrm>
        <a:off x="5472201" y="1584280"/>
        <a:ext cx="2262336" cy="1357401"/>
      </dsp:txXfrm>
    </dsp:sp>
    <dsp:sp modelId="{E03F2EE8-8B24-4A1C-AB23-75C12B53A817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Zavic</a:t>
          </a:r>
          <a:endParaRPr lang="es-MX" sz="2700" kern="1200" dirty="0" smtClean="0">
            <a:solidFill>
              <a:schemeClr val="tx1"/>
            </a:solidFill>
          </a:endParaRPr>
        </a:p>
      </dsp:txBody>
      <dsp:txXfrm>
        <a:off x="495061" y="3167916"/>
        <a:ext cx="2262336" cy="1357401"/>
      </dsp:txXfrm>
    </dsp:sp>
    <dsp:sp modelId="{C6E0B7B4-5497-4F59-A557-53C82D55B346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Idare</a:t>
          </a:r>
          <a:endParaRPr lang="es-MX" sz="2700" kern="1200" dirty="0" smtClean="0">
            <a:solidFill>
              <a:schemeClr val="tx1"/>
            </a:solidFill>
          </a:endParaRPr>
        </a:p>
      </dsp:txBody>
      <dsp:txXfrm>
        <a:off x="2983631" y="3167916"/>
        <a:ext cx="2262336" cy="1357401"/>
      </dsp:txXfrm>
    </dsp:sp>
    <dsp:sp modelId="{ABD6A072-BB10-459B-A640-D74EE815276C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err="1" smtClean="0">
              <a:solidFill>
                <a:schemeClr val="tx1"/>
              </a:solidFill>
            </a:rPr>
            <a:t>Luscher</a:t>
          </a:r>
          <a:endParaRPr lang="es-MX" sz="2700" kern="1200" dirty="0" smtClean="0">
            <a:solidFill>
              <a:schemeClr val="tx1"/>
            </a:solidFill>
          </a:endParaRPr>
        </a:p>
      </dsp:txBody>
      <dsp:txXfrm>
        <a:off x="5472201" y="3167916"/>
        <a:ext cx="2262336" cy="1357401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ACF286-C7C8-4F78-9670-C3AEFAC4E1D9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err="1" smtClean="0"/>
            <a:t>MMPI</a:t>
          </a:r>
          <a:r>
            <a:rPr lang="es-MX" sz="6500" kern="1200" dirty="0" smtClean="0"/>
            <a:t> - II</a:t>
          </a:r>
          <a:endParaRPr lang="es-MX" sz="6500" kern="1200" dirty="0"/>
        </a:p>
      </dsp:txBody>
      <dsp:txXfrm>
        <a:off x="1004" y="1087611"/>
        <a:ext cx="3917900" cy="2350740"/>
      </dsp:txXfrm>
    </dsp:sp>
    <dsp:sp modelId="{B7522FB6-0D6C-40B7-A6F8-328257116B2D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err="1" smtClean="0"/>
            <a:t>MMPI</a:t>
          </a:r>
          <a:r>
            <a:rPr lang="es-MX" sz="6500" kern="1200" dirty="0" smtClean="0"/>
            <a:t> - A</a:t>
          </a:r>
          <a:endParaRPr lang="es-MX" sz="6500" kern="1200" dirty="0"/>
        </a:p>
      </dsp:txBody>
      <dsp:txXfrm>
        <a:off x="4310695" y="1087611"/>
        <a:ext cx="3917900" cy="23507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55E2A3-25C3-4A82-BC3C-DB5B4EDFC09B}">
      <dsp:nvSpPr>
        <dsp:cNvPr id="0" name=""/>
        <dsp:cNvSpPr/>
      </dsp:nvSpPr>
      <dsp:spPr>
        <a:xfrm rot="5400000">
          <a:off x="-388363" y="1709732"/>
          <a:ext cx="1714858" cy="206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F26A4-79E5-42F6-BA44-223A9D722B91}">
      <dsp:nvSpPr>
        <dsp:cNvPr id="0" name=""/>
        <dsp:cNvSpPr/>
      </dsp:nvSpPr>
      <dsp:spPr>
        <a:xfrm>
          <a:off x="4237" y="612518"/>
          <a:ext cx="2299579" cy="137974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Habilidades </a:t>
          </a:r>
          <a:r>
            <a:rPr lang="es-MX" sz="1600" kern="1200" dirty="0" err="1" smtClean="0">
              <a:solidFill>
                <a:schemeClr val="tx1"/>
              </a:solidFill>
            </a:rPr>
            <a:t>sensoriomotrices</a:t>
          </a:r>
          <a:r>
            <a:rPr lang="es-MX" sz="1600" kern="1200" dirty="0" smtClean="0">
              <a:solidFill>
                <a:schemeClr val="tx1"/>
              </a:solidFill>
            </a:rPr>
            <a:t> y mentales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4237" y="612518"/>
        <a:ext cx="2299579" cy="1379747"/>
      </dsp:txXfrm>
    </dsp:sp>
    <dsp:sp modelId="{C2F11171-90A0-4219-B39C-662F451574FE}">
      <dsp:nvSpPr>
        <dsp:cNvPr id="0" name=""/>
        <dsp:cNvSpPr/>
      </dsp:nvSpPr>
      <dsp:spPr>
        <a:xfrm rot="5400000">
          <a:off x="-388363" y="3434417"/>
          <a:ext cx="1714858" cy="2069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CF392-E826-4892-A099-9B7CA7F0735D}">
      <dsp:nvSpPr>
        <dsp:cNvPr id="0" name=""/>
        <dsp:cNvSpPr/>
      </dsp:nvSpPr>
      <dsp:spPr>
        <a:xfrm>
          <a:off x="4237" y="2337203"/>
          <a:ext cx="2299579" cy="13797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Observación de habilidades motrices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4237" y="2337203"/>
        <a:ext cx="2299579" cy="1379747"/>
      </dsp:txXfrm>
    </dsp:sp>
    <dsp:sp modelId="{B9D0F15F-9314-4D60-8A65-3ED3E19E9B96}">
      <dsp:nvSpPr>
        <dsp:cNvPr id="0" name=""/>
        <dsp:cNvSpPr/>
      </dsp:nvSpPr>
      <dsp:spPr>
        <a:xfrm>
          <a:off x="473979" y="4296759"/>
          <a:ext cx="3048614" cy="2069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C5B3E-160E-4057-A960-E6A30F9F6221}">
      <dsp:nvSpPr>
        <dsp:cNvPr id="0" name=""/>
        <dsp:cNvSpPr/>
      </dsp:nvSpPr>
      <dsp:spPr>
        <a:xfrm>
          <a:off x="4237" y="4061888"/>
          <a:ext cx="2299579" cy="13797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Construcción de instrumentos precisos y consistentes.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4237" y="4061888"/>
        <a:ext cx="2299579" cy="1379747"/>
      </dsp:txXfrm>
    </dsp:sp>
    <dsp:sp modelId="{3EF28655-A650-411F-B3D5-96951C454255}">
      <dsp:nvSpPr>
        <dsp:cNvPr id="0" name=""/>
        <dsp:cNvSpPr/>
      </dsp:nvSpPr>
      <dsp:spPr>
        <a:xfrm rot="16200000">
          <a:off x="2670077" y="3434417"/>
          <a:ext cx="1714858" cy="2069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E151A-B597-4BD5-A7D9-9D625DE5D0A5}">
      <dsp:nvSpPr>
        <dsp:cNvPr id="0" name=""/>
        <dsp:cNvSpPr/>
      </dsp:nvSpPr>
      <dsp:spPr>
        <a:xfrm>
          <a:off x="3062678" y="4061888"/>
          <a:ext cx="2299579" cy="137974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Psicólogos: fenómenos descritos en términos  cuantitativos </a:t>
          </a:r>
          <a:r>
            <a:rPr lang="es-MX" sz="1600" kern="1200" smtClean="0">
              <a:solidFill>
                <a:schemeClr val="tx1"/>
              </a:solidFill>
            </a:rPr>
            <a:t>y racionales</a:t>
          </a:r>
          <a:r>
            <a:rPr lang="es-MX" sz="1600" kern="1200" dirty="0" smtClean="0">
              <a:solidFill>
                <a:schemeClr val="tx1"/>
              </a:solidFill>
            </a:rPr>
            <a:t>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062678" y="4061888"/>
        <a:ext cx="2299579" cy="1379747"/>
      </dsp:txXfrm>
    </dsp:sp>
    <dsp:sp modelId="{0D76D689-29AA-48D2-BCDC-053132B58340}">
      <dsp:nvSpPr>
        <dsp:cNvPr id="0" name=""/>
        <dsp:cNvSpPr/>
      </dsp:nvSpPr>
      <dsp:spPr>
        <a:xfrm rot="16200000">
          <a:off x="2670077" y="1709732"/>
          <a:ext cx="1714858" cy="2069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0E0D6-CB30-4FC0-897D-BFF0DE4AB73D}">
      <dsp:nvSpPr>
        <dsp:cNvPr id="0" name=""/>
        <dsp:cNvSpPr/>
      </dsp:nvSpPr>
      <dsp:spPr>
        <a:xfrm>
          <a:off x="3062678" y="2337203"/>
          <a:ext cx="2299579" cy="137974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EU: Medidas estandarizadas de los logros académicos.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062678" y="2337203"/>
        <a:ext cx="2299579" cy="1379747"/>
      </dsp:txXfrm>
    </dsp:sp>
    <dsp:sp modelId="{B7BA5D47-BF31-40D3-9E91-FF30186CC95E}">
      <dsp:nvSpPr>
        <dsp:cNvPr id="0" name=""/>
        <dsp:cNvSpPr/>
      </dsp:nvSpPr>
      <dsp:spPr>
        <a:xfrm>
          <a:off x="3532420" y="847389"/>
          <a:ext cx="3048614" cy="2069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00808-960E-4F42-BB2A-DC6CB18AE147}">
      <dsp:nvSpPr>
        <dsp:cNvPr id="0" name=""/>
        <dsp:cNvSpPr/>
      </dsp:nvSpPr>
      <dsp:spPr>
        <a:xfrm>
          <a:off x="3062678" y="612518"/>
          <a:ext cx="2299579" cy="137974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err="1" smtClean="0">
              <a:solidFill>
                <a:schemeClr val="tx1"/>
              </a:solidFill>
            </a:rPr>
            <a:t>Galton</a:t>
          </a:r>
          <a:r>
            <a:rPr lang="es-MX" sz="1600" kern="1200" dirty="0" smtClean="0">
              <a:solidFill>
                <a:schemeClr val="tx1"/>
              </a:solidFill>
            </a:rPr>
            <a:t>: bases hereditarias de la inteligencia, medición de habilidades humanas., aptitudes y temperamento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062678" y="612518"/>
        <a:ext cx="2299579" cy="1379747"/>
      </dsp:txXfrm>
    </dsp:sp>
    <dsp:sp modelId="{CB2697D1-DC86-4592-96CF-B6744FECA463}">
      <dsp:nvSpPr>
        <dsp:cNvPr id="0" name=""/>
        <dsp:cNvSpPr/>
      </dsp:nvSpPr>
      <dsp:spPr>
        <a:xfrm rot="5400000">
          <a:off x="5728518" y="1709732"/>
          <a:ext cx="1714858" cy="2069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55937-9AA6-4D49-A06B-3D2B133D6CAA}">
      <dsp:nvSpPr>
        <dsp:cNvPr id="0" name=""/>
        <dsp:cNvSpPr/>
      </dsp:nvSpPr>
      <dsp:spPr>
        <a:xfrm>
          <a:off x="6121119" y="612518"/>
          <a:ext cx="2299579" cy="13797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err="1" smtClean="0">
              <a:solidFill>
                <a:schemeClr val="tx1"/>
              </a:solidFill>
            </a:rPr>
            <a:t>Cattell</a:t>
          </a:r>
          <a:r>
            <a:rPr lang="es-MX" sz="1600" kern="1200" dirty="0" smtClean="0">
              <a:solidFill>
                <a:schemeClr val="tx1"/>
              </a:solidFill>
            </a:rPr>
            <a:t>: relaciones entre tiempo de reacción y discriminación sensorial con </a:t>
          </a:r>
          <a:r>
            <a:rPr lang="es-MX" sz="1600" kern="1200" dirty="0" err="1" smtClean="0">
              <a:solidFill>
                <a:schemeClr val="tx1"/>
              </a:solidFill>
            </a:rPr>
            <a:t>calif</a:t>
          </a:r>
          <a:r>
            <a:rPr lang="es-MX" sz="1600" kern="1200" dirty="0" smtClean="0">
              <a:solidFill>
                <a:schemeClr val="tx1"/>
              </a:solidFill>
            </a:rPr>
            <a:t>. Escolares.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6121119" y="612518"/>
        <a:ext cx="2299579" cy="1379747"/>
      </dsp:txXfrm>
    </dsp:sp>
    <dsp:sp modelId="{A724429B-D3AC-4288-99C0-BC011D6A661B}">
      <dsp:nvSpPr>
        <dsp:cNvPr id="0" name=""/>
        <dsp:cNvSpPr/>
      </dsp:nvSpPr>
      <dsp:spPr>
        <a:xfrm rot="5400000">
          <a:off x="5728518" y="3434417"/>
          <a:ext cx="1714858" cy="2069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BA1DE-FEB6-4E7C-864B-A0DF801319CF}">
      <dsp:nvSpPr>
        <dsp:cNvPr id="0" name=""/>
        <dsp:cNvSpPr/>
      </dsp:nvSpPr>
      <dsp:spPr>
        <a:xfrm>
          <a:off x="6121119" y="2337203"/>
          <a:ext cx="2299579" cy="137974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Alfred </a:t>
          </a:r>
          <a:r>
            <a:rPr lang="es-MX" sz="1600" kern="1200" dirty="0" err="1" smtClean="0">
              <a:solidFill>
                <a:schemeClr val="tx1"/>
              </a:solidFill>
            </a:rPr>
            <a:t>Binet</a:t>
          </a:r>
          <a:r>
            <a:rPr lang="es-MX" sz="1600" kern="1200" dirty="0" smtClean="0">
              <a:solidFill>
                <a:schemeClr val="tx1"/>
              </a:solidFill>
            </a:rPr>
            <a:t>: construcción de primera prueba mental para predicción de aprovechamiento académico.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6121119" y="2337203"/>
        <a:ext cx="2299579" cy="1379747"/>
      </dsp:txXfrm>
    </dsp:sp>
    <dsp:sp modelId="{2A4647A9-1BC4-4D4B-B291-D157CFA7D7B2}">
      <dsp:nvSpPr>
        <dsp:cNvPr id="0" name=""/>
        <dsp:cNvSpPr/>
      </dsp:nvSpPr>
      <dsp:spPr>
        <a:xfrm>
          <a:off x="6121119" y="4061888"/>
          <a:ext cx="2299579" cy="137974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1904: </a:t>
          </a:r>
          <a:r>
            <a:rPr lang="es-MX" sz="1600" kern="1200" dirty="0" err="1" smtClean="0">
              <a:solidFill>
                <a:schemeClr val="tx1"/>
              </a:solidFill>
            </a:rPr>
            <a:t>Binet</a:t>
          </a:r>
          <a:r>
            <a:rPr lang="es-MX" sz="1600" kern="1200" dirty="0" smtClean="0">
              <a:solidFill>
                <a:schemeClr val="tx1"/>
              </a:solidFill>
            </a:rPr>
            <a:t> – </a:t>
          </a:r>
          <a:r>
            <a:rPr lang="es-MX" sz="1600" kern="1200" dirty="0" err="1" smtClean="0">
              <a:solidFill>
                <a:schemeClr val="tx1"/>
              </a:solidFill>
            </a:rPr>
            <a:t>Simon</a:t>
          </a:r>
          <a:r>
            <a:rPr lang="es-MX" sz="1600" kern="1200" dirty="0" smtClean="0">
              <a:solidFill>
                <a:schemeClr val="tx1"/>
              </a:solidFill>
            </a:rPr>
            <a:t>: 1ª Prueba de inteligencia práctica, edad mental.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6121119" y="4061888"/>
        <a:ext cx="2299579" cy="13797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2214D0-D4DA-44A5-B872-E5EA41ACE24A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err="1" smtClean="0">
              <a:solidFill>
                <a:schemeClr val="tx1"/>
              </a:solidFill>
            </a:rPr>
            <a:t>Spearman</a:t>
          </a:r>
          <a:r>
            <a:rPr lang="es-MX" sz="1900" kern="1200" dirty="0" smtClean="0">
              <a:solidFill>
                <a:schemeClr val="tx1"/>
              </a:solidFill>
            </a:rPr>
            <a:t> (teoría de los test)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0" y="591343"/>
        <a:ext cx="2571749" cy="1543050"/>
      </dsp:txXfrm>
    </dsp:sp>
    <dsp:sp modelId="{A7BA0F52-9EF2-40D7-B4B7-8C3C751EF07B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err="1" smtClean="0">
              <a:solidFill>
                <a:schemeClr val="tx1"/>
              </a:solidFill>
            </a:rPr>
            <a:t>Thorndike</a:t>
          </a:r>
          <a:r>
            <a:rPr lang="es-MX" sz="1900" kern="1200" dirty="0" smtClean="0">
              <a:solidFill>
                <a:schemeClr val="tx1"/>
              </a:solidFill>
            </a:rPr>
            <a:t> (pruebas de aprovechamiento)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2828925" y="591343"/>
        <a:ext cx="2571749" cy="1543050"/>
      </dsp:txXfrm>
    </dsp:sp>
    <dsp:sp modelId="{EBB9DD5F-837B-40B8-8579-243846A6D889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err="1" smtClean="0">
              <a:solidFill>
                <a:schemeClr val="tx1"/>
              </a:solidFill>
            </a:rPr>
            <a:t>Terman</a:t>
          </a:r>
          <a:r>
            <a:rPr lang="es-MX" sz="1900" kern="1200" dirty="0" smtClean="0">
              <a:solidFill>
                <a:schemeClr val="tx1"/>
              </a:solidFill>
            </a:rPr>
            <a:t> (inteligencia)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5657849" y="591343"/>
        <a:ext cx="2571749" cy="1543050"/>
      </dsp:txXfrm>
    </dsp:sp>
    <dsp:sp modelId="{67F4C36D-53F1-47E6-B06A-ED4C201B2A14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err="1" smtClean="0">
              <a:solidFill>
                <a:schemeClr val="tx1"/>
              </a:solidFill>
            </a:rPr>
            <a:t>Woodworth</a:t>
          </a:r>
          <a:r>
            <a:rPr lang="es-MX" sz="1900" kern="1200" dirty="0" smtClean="0">
              <a:solidFill>
                <a:schemeClr val="tx1"/>
              </a:solidFill>
            </a:rPr>
            <a:t> y </a:t>
          </a:r>
          <a:r>
            <a:rPr lang="es-MX" sz="1900" kern="1200" dirty="0" err="1" smtClean="0">
              <a:solidFill>
                <a:schemeClr val="tx1"/>
              </a:solidFill>
            </a:rPr>
            <a:t>Rorschach</a:t>
          </a:r>
          <a:r>
            <a:rPr lang="es-MX" sz="1900" kern="1200" dirty="0" smtClean="0">
              <a:solidFill>
                <a:schemeClr val="tx1"/>
              </a:solidFill>
            </a:rPr>
            <a:t> (personalidad)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0" y="2391569"/>
        <a:ext cx="2571749" cy="1543050"/>
      </dsp:txXfrm>
    </dsp:sp>
    <dsp:sp modelId="{10A904F5-33F6-44EA-892E-E3089C4DF495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err="1" smtClean="0">
              <a:solidFill>
                <a:schemeClr val="tx1"/>
              </a:solidFill>
            </a:rPr>
            <a:t>Strong</a:t>
          </a:r>
          <a:r>
            <a:rPr lang="es-MX" sz="1900" kern="1200" dirty="0" smtClean="0">
              <a:solidFill>
                <a:schemeClr val="tx1"/>
              </a:solidFill>
            </a:rPr>
            <a:t> (mediciones de interés)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2828925" y="2391569"/>
        <a:ext cx="2571749" cy="1543050"/>
      </dsp:txXfrm>
    </dsp:sp>
    <dsp:sp modelId="{6FC82F01-A62F-43CA-81A1-65DEEAB68854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Otis (inteligencia administradas colectivamente: Alfa (leer) y Beta (analfabetos))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5657849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2CFCA7-C5C6-44F8-9751-30B544C9ED39}">
      <dsp:nvSpPr>
        <dsp:cNvPr id="0" name=""/>
        <dsp:cNvSpPr/>
      </dsp:nvSpPr>
      <dsp:spPr>
        <a:xfrm>
          <a:off x="1762943" y="2573327"/>
          <a:ext cx="2236080" cy="1118040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Clasificación de pruebas</a:t>
          </a:r>
          <a:endParaRPr lang="es-MX" sz="2400" kern="1200" dirty="0"/>
        </a:p>
      </dsp:txBody>
      <dsp:txXfrm>
        <a:off x="1762943" y="2573327"/>
        <a:ext cx="2236080" cy="1118040"/>
      </dsp:txXfrm>
    </dsp:sp>
    <dsp:sp modelId="{AE9E2668-9E86-4781-9F4E-FE481CD5631B}">
      <dsp:nvSpPr>
        <dsp:cNvPr id="0" name=""/>
        <dsp:cNvSpPr/>
      </dsp:nvSpPr>
      <dsp:spPr>
        <a:xfrm rot="17350740">
          <a:off x="3084937" y="1830539"/>
          <a:ext cx="272260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722605" y="16062"/>
              </a:lnTo>
            </a:path>
          </a:pathLst>
        </a:custGeom>
        <a:noFill/>
        <a:ln w="25400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/>
        </a:p>
      </dsp:txBody>
      <dsp:txXfrm rot="17350740">
        <a:off x="4378174" y="1778536"/>
        <a:ext cx="136130" cy="136130"/>
      </dsp:txXfrm>
    </dsp:sp>
    <dsp:sp modelId="{4D89201D-2F3A-4AEF-AEB7-42F27B21382F}">
      <dsp:nvSpPr>
        <dsp:cNvPr id="0" name=""/>
        <dsp:cNvSpPr/>
      </dsp:nvSpPr>
      <dsp:spPr>
        <a:xfrm>
          <a:off x="4893456" y="1835"/>
          <a:ext cx="2236080" cy="11180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Contenido</a:t>
          </a:r>
          <a:endParaRPr lang="es-MX" sz="2400" kern="1200" dirty="0"/>
        </a:p>
      </dsp:txBody>
      <dsp:txXfrm>
        <a:off x="4893456" y="1835"/>
        <a:ext cx="2236080" cy="1118040"/>
      </dsp:txXfrm>
    </dsp:sp>
    <dsp:sp modelId="{2AC4EE39-9ED2-436F-9F00-95B8BD43D8C1}">
      <dsp:nvSpPr>
        <dsp:cNvPr id="0" name=""/>
        <dsp:cNvSpPr/>
      </dsp:nvSpPr>
      <dsp:spPr>
        <a:xfrm rot="18289469">
          <a:off x="3663112" y="2473412"/>
          <a:ext cx="156625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66254" y="16062"/>
              </a:lnTo>
            </a:path>
          </a:pathLst>
        </a:custGeom>
        <a:noFill/>
        <a:ln w="25400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289469">
        <a:off x="4407083" y="2450318"/>
        <a:ext cx="78312" cy="78312"/>
      </dsp:txXfrm>
    </dsp:sp>
    <dsp:sp modelId="{F161B9A6-4CC1-443F-9D8B-D85FD7D237AB}">
      <dsp:nvSpPr>
        <dsp:cNvPr id="0" name=""/>
        <dsp:cNvSpPr/>
      </dsp:nvSpPr>
      <dsp:spPr>
        <a:xfrm>
          <a:off x="4893456" y="1287581"/>
          <a:ext cx="2236080" cy="11180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Forma en la que fueron elaboradas</a:t>
          </a:r>
          <a:endParaRPr lang="es-MX" sz="2400" kern="1200" dirty="0"/>
        </a:p>
      </dsp:txBody>
      <dsp:txXfrm>
        <a:off x="4893456" y="1287581"/>
        <a:ext cx="2236080" cy="1118040"/>
      </dsp:txXfrm>
    </dsp:sp>
    <dsp:sp modelId="{9F676A36-3A3E-4BC7-8879-4719534CF3F7}">
      <dsp:nvSpPr>
        <dsp:cNvPr id="0" name=""/>
        <dsp:cNvSpPr/>
      </dsp:nvSpPr>
      <dsp:spPr>
        <a:xfrm>
          <a:off x="3999023" y="3116285"/>
          <a:ext cx="89443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94432" y="16062"/>
              </a:lnTo>
            </a:path>
          </a:pathLst>
        </a:custGeom>
        <a:noFill/>
        <a:ln w="25400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423879" y="3109987"/>
        <a:ext cx="44721" cy="44721"/>
      </dsp:txXfrm>
    </dsp:sp>
    <dsp:sp modelId="{782A6E44-149C-4F72-A71E-9D453A4CF457}">
      <dsp:nvSpPr>
        <dsp:cNvPr id="0" name=""/>
        <dsp:cNvSpPr/>
      </dsp:nvSpPr>
      <dsp:spPr>
        <a:xfrm>
          <a:off x="4893456" y="2573327"/>
          <a:ext cx="2236080" cy="11180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Parámetro para el que se diseñaron</a:t>
          </a:r>
          <a:endParaRPr lang="es-MX" sz="2400" kern="1200" dirty="0"/>
        </a:p>
      </dsp:txBody>
      <dsp:txXfrm>
        <a:off x="4893456" y="2573327"/>
        <a:ext cx="2236080" cy="1118040"/>
      </dsp:txXfrm>
    </dsp:sp>
    <dsp:sp modelId="{4AA6B788-06D1-4796-ABAF-B9258CBB786F}">
      <dsp:nvSpPr>
        <dsp:cNvPr id="0" name=""/>
        <dsp:cNvSpPr/>
      </dsp:nvSpPr>
      <dsp:spPr>
        <a:xfrm rot="3310531">
          <a:off x="3663112" y="3759159"/>
          <a:ext cx="156625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66254" y="16062"/>
              </a:lnTo>
            </a:path>
          </a:pathLst>
        </a:custGeom>
        <a:noFill/>
        <a:ln w="25400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3310531">
        <a:off x="4407083" y="3736064"/>
        <a:ext cx="78312" cy="78312"/>
      </dsp:txXfrm>
    </dsp:sp>
    <dsp:sp modelId="{0EBDEB0F-BA30-42AA-A18C-1A8AE9621D3B}">
      <dsp:nvSpPr>
        <dsp:cNvPr id="0" name=""/>
        <dsp:cNvSpPr/>
      </dsp:nvSpPr>
      <dsp:spPr>
        <a:xfrm>
          <a:off x="4893456" y="3859074"/>
          <a:ext cx="2236080" cy="11180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Propósito de aplicación</a:t>
          </a:r>
          <a:endParaRPr lang="es-MX" sz="2400" kern="1200" dirty="0"/>
        </a:p>
      </dsp:txBody>
      <dsp:txXfrm>
        <a:off x="4893456" y="3859074"/>
        <a:ext cx="2236080" cy="1118040"/>
      </dsp:txXfrm>
    </dsp:sp>
    <dsp:sp modelId="{4A0B4158-5BE8-4100-A591-32D30C1CBCCB}">
      <dsp:nvSpPr>
        <dsp:cNvPr id="0" name=""/>
        <dsp:cNvSpPr/>
      </dsp:nvSpPr>
      <dsp:spPr>
        <a:xfrm rot="4249260">
          <a:off x="3084937" y="4402032"/>
          <a:ext cx="272260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722605" y="16062"/>
              </a:lnTo>
            </a:path>
          </a:pathLst>
        </a:custGeom>
        <a:noFill/>
        <a:ln w="25400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/>
        </a:p>
      </dsp:txBody>
      <dsp:txXfrm rot="4249260">
        <a:off x="4378174" y="4350029"/>
        <a:ext cx="136130" cy="136130"/>
      </dsp:txXfrm>
    </dsp:sp>
    <dsp:sp modelId="{2442C1F4-852A-42AF-AED8-54F3EB27C24D}">
      <dsp:nvSpPr>
        <dsp:cNvPr id="0" name=""/>
        <dsp:cNvSpPr/>
      </dsp:nvSpPr>
      <dsp:spPr>
        <a:xfrm>
          <a:off x="4893456" y="5144820"/>
          <a:ext cx="2236080" cy="11180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Forma de administración</a:t>
          </a:r>
          <a:endParaRPr lang="es-MX" sz="2400" kern="1200" dirty="0"/>
        </a:p>
      </dsp:txBody>
      <dsp:txXfrm>
        <a:off x="4893456" y="5144820"/>
        <a:ext cx="2236080" cy="11180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721370-91F0-4BF4-A693-0213DDD2423E}">
      <dsp:nvSpPr>
        <dsp:cNvPr id="0" name=""/>
        <dsp:cNvSpPr/>
      </dsp:nvSpPr>
      <dsp:spPr>
        <a:xfrm>
          <a:off x="5954" y="2739769"/>
          <a:ext cx="2235626" cy="1117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Clasificación</a:t>
          </a:r>
          <a:endParaRPr lang="es-MX" sz="2200" kern="1200" dirty="0"/>
        </a:p>
      </dsp:txBody>
      <dsp:txXfrm>
        <a:off x="5954" y="2739769"/>
        <a:ext cx="2235626" cy="1117813"/>
      </dsp:txXfrm>
    </dsp:sp>
    <dsp:sp modelId="{6F75D541-9029-49D5-9273-3511B9721FE6}">
      <dsp:nvSpPr>
        <dsp:cNvPr id="0" name=""/>
        <dsp:cNvSpPr/>
      </dsp:nvSpPr>
      <dsp:spPr>
        <a:xfrm rot="17350740">
          <a:off x="1327679" y="1997941"/>
          <a:ext cx="2722052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2722052" y="15249"/>
              </a:lnTo>
            </a:path>
          </a:pathLst>
        </a:custGeom>
        <a:noFill/>
        <a:ln w="25400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/>
        </a:p>
      </dsp:txBody>
      <dsp:txXfrm rot="17350740">
        <a:off x="2620654" y="1945139"/>
        <a:ext cx="136102" cy="136102"/>
      </dsp:txXfrm>
    </dsp:sp>
    <dsp:sp modelId="{470CE58A-4B4F-42E3-9316-800D8760613E}">
      <dsp:nvSpPr>
        <dsp:cNvPr id="0" name=""/>
        <dsp:cNvSpPr/>
      </dsp:nvSpPr>
      <dsp:spPr>
        <a:xfrm>
          <a:off x="3135830" y="168799"/>
          <a:ext cx="2235626" cy="111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Estandarizadas – no estandarizadas</a:t>
          </a:r>
        </a:p>
      </dsp:txBody>
      <dsp:txXfrm>
        <a:off x="3135830" y="168799"/>
        <a:ext cx="2235626" cy="1117813"/>
      </dsp:txXfrm>
    </dsp:sp>
    <dsp:sp modelId="{8A03CD3E-6823-4F8E-A1FA-4320F478F052}">
      <dsp:nvSpPr>
        <dsp:cNvPr id="0" name=""/>
        <dsp:cNvSpPr/>
      </dsp:nvSpPr>
      <dsp:spPr>
        <a:xfrm>
          <a:off x="5371457" y="712456"/>
          <a:ext cx="894250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894250" y="15249"/>
              </a:lnTo>
            </a:path>
          </a:pathLst>
        </a:custGeom>
        <a:noFill/>
        <a:ln w="25400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96226" y="705349"/>
        <a:ext cx="44712" cy="44712"/>
      </dsp:txXfrm>
    </dsp:sp>
    <dsp:sp modelId="{53E3BAF9-959C-49CF-BEE7-10A3575A817A}">
      <dsp:nvSpPr>
        <dsp:cNvPr id="0" name=""/>
        <dsp:cNvSpPr/>
      </dsp:nvSpPr>
      <dsp:spPr>
        <a:xfrm>
          <a:off x="6265707" y="168799"/>
          <a:ext cx="2235626" cy="11178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Normas</a:t>
          </a:r>
        </a:p>
      </dsp:txBody>
      <dsp:txXfrm>
        <a:off x="6265707" y="168799"/>
        <a:ext cx="2235626" cy="1117813"/>
      </dsp:txXfrm>
    </dsp:sp>
    <dsp:sp modelId="{7BB0A796-67B4-496B-8350-A43A4D5D301C}">
      <dsp:nvSpPr>
        <dsp:cNvPr id="0" name=""/>
        <dsp:cNvSpPr/>
      </dsp:nvSpPr>
      <dsp:spPr>
        <a:xfrm rot="18289469">
          <a:off x="1905737" y="2640684"/>
          <a:ext cx="1565936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1565936" y="15249"/>
              </a:lnTo>
            </a:path>
          </a:pathLst>
        </a:custGeom>
        <a:noFill/>
        <a:ln w="25400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8289469">
        <a:off x="2649557" y="2616785"/>
        <a:ext cx="78296" cy="78296"/>
      </dsp:txXfrm>
    </dsp:sp>
    <dsp:sp modelId="{D34AF4DD-8839-41D6-8573-0925240A9554}">
      <dsp:nvSpPr>
        <dsp:cNvPr id="0" name=""/>
        <dsp:cNvSpPr/>
      </dsp:nvSpPr>
      <dsp:spPr>
        <a:xfrm>
          <a:off x="3135830" y="1454284"/>
          <a:ext cx="2235626" cy="111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Individuales – colectivas</a:t>
          </a:r>
          <a:endParaRPr lang="es-MX" sz="2200" kern="1200" dirty="0"/>
        </a:p>
      </dsp:txBody>
      <dsp:txXfrm>
        <a:off x="3135830" y="1454284"/>
        <a:ext cx="2235626" cy="1117813"/>
      </dsp:txXfrm>
    </dsp:sp>
    <dsp:sp modelId="{8F479244-F012-45BE-A43E-43322DD2D3ED}">
      <dsp:nvSpPr>
        <dsp:cNvPr id="0" name=""/>
        <dsp:cNvSpPr/>
      </dsp:nvSpPr>
      <dsp:spPr>
        <a:xfrm>
          <a:off x="5371457" y="1997941"/>
          <a:ext cx="894250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894250" y="15249"/>
              </a:lnTo>
            </a:path>
          </a:pathLst>
        </a:custGeom>
        <a:noFill/>
        <a:ln w="25400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96226" y="1990834"/>
        <a:ext cx="44712" cy="44712"/>
      </dsp:txXfrm>
    </dsp:sp>
    <dsp:sp modelId="{7364F6F8-6D74-4562-9224-64EF3E64BBC0}">
      <dsp:nvSpPr>
        <dsp:cNvPr id="0" name=""/>
        <dsp:cNvSpPr/>
      </dsp:nvSpPr>
      <dsp:spPr>
        <a:xfrm>
          <a:off x="6265707" y="1454284"/>
          <a:ext cx="2235626" cy="11178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Eficiencia </a:t>
          </a:r>
          <a:r>
            <a:rPr lang="es-MX" sz="2200" kern="1200" dirty="0" err="1" smtClean="0">
              <a:solidFill>
                <a:schemeClr val="tx1"/>
              </a:solidFill>
            </a:rPr>
            <a:t>admon</a:t>
          </a:r>
          <a:r>
            <a:rPr lang="es-MX" sz="2200" kern="1200" dirty="0" smtClean="0">
              <a:solidFill>
                <a:schemeClr val="tx1"/>
              </a:solidFill>
            </a:rPr>
            <a:t>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Velocidad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6265707" y="1454284"/>
        <a:ext cx="2235626" cy="1117813"/>
      </dsp:txXfrm>
    </dsp:sp>
    <dsp:sp modelId="{094FBF93-112C-4C48-9826-F05CD054DF38}">
      <dsp:nvSpPr>
        <dsp:cNvPr id="0" name=""/>
        <dsp:cNvSpPr/>
      </dsp:nvSpPr>
      <dsp:spPr>
        <a:xfrm>
          <a:off x="2241580" y="3283426"/>
          <a:ext cx="894250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894250" y="15249"/>
              </a:lnTo>
            </a:path>
          </a:pathLst>
        </a:custGeom>
        <a:noFill/>
        <a:ln w="25400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66349" y="3276319"/>
        <a:ext cx="44712" cy="44712"/>
      </dsp:txXfrm>
    </dsp:sp>
    <dsp:sp modelId="{9479E33B-505A-4E2E-A440-249F959E6808}">
      <dsp:nvSpPr>
        <dsp:cNvPr id="0" name=""/>
        <dsp:cNvSpPr/>
      </dsp:nvSpPr>
      <dsp:spPr>
        <a:xfrm>
          <a:off x="3135830" y="2739769"/>
          <a:ext cx="2235626" cy="111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Objetivas – no objetivas</a:t>
          </a:r>
          <a:endParaRPr lang="es-MX" sz="2200" kern="1200" dirty="0"/>
        </a:p>
      </dsp:txBody>
      <dsp:txXfrm>
        <a:off x="3135830" y="2739769"/>
        <a:ext cx="2235626" cy="1117813"/>
      </dsp:txXfrm>
    </dsp:sp>
    <dsp:sp modelId="{14EAE02B-0D62-4FD8-B60B-170C6AFE2F3B}">
      <dsp:nvSpPr>
        <dsp:cNvPr id="0" name=""/>
        <dsp:cNvSpPr/>
      </dsp:nvSpPr>
      <dsp:spPr>
        <a:xfrm>
          <a:off x="5371457" y="3283426"/>
          <a:ext cx="894250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894250" y="15249"/>
              </a:lnTo>
            </a:path>
          </a:pathLst>
        </a:custGeom>
        <a:noFill/>
        <a:ln w="25400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96226" y="3276319"/>
        <a:ext cx="44712" cy="44712"/>
      </dsp:txXfrm>
    </dsp:sp>
    <dsp:sp modelId="{2C150058-90EF-47F7-8040-92B3E333563A}">
      <dsp:nvSpPr>
        <dsp:cNvPr id="0" name=""/>
        <dsp:cNvSpPr/>
      </dsp:nvSpPr>
      <dsp:spPr>
        <a:xfrm>
          <a:off x="6265707" y="2739769"/>
          <a:ext cx="2235626" cy="11178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Normas y claves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6265707" y="2739769"/>
        <a:ext cx="2235626" cy="1117813"/>
      </dsp:txXfrm>
    </dsp:sp>
    <dsp:sp modelId="{DF270405-E3A7-4A6B-B912-403345F8660F}">
      <dsp:nvSpPr>
        <dsp:cNvPr id="0" name=""/>
        <dsp:cNvSpPr/>
      </dsp:nvSpPr>
      <dsp:spPr>
        <a:xfrm rot="3310531">
          <a:off x="1905737" y="3926169"/>
          <a:ext cx="1565936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1565936" y="15249"/>
              </a:lnTo>
            </a:path>
          </a:pathLst>
        </a:custGeom>
        <a:noFill/>
        <a:ln w="25400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3310531">
        <a:off x="2649557" y="3902270"/>
        <a:ext cx="78296" cy="78296"/>
      </dsp:txXfrm>
    </dsp:sp>
    <dsp:sp modelId="{1B0C9CD1-6EDC-4C3D-8CB9-B494935A2F35}">
      <dsp:nvSpPr>
        <dsp:cNvPr id="0" name=""/>
        <dsp:cNvSpPr/>
      </dsp:nvSpPr>
      <dsp:spPr>
        <a:xfrm>
          <a:off x="3135830" y="4025254"/>
          <a:ext cx="2235626" cy="111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Reactivos verbales – no verbales</a:t>
          </a:r>
          <a:endParaRPr lang="es-MX" sz="2200" kern="1200" dirty="0"/>
        </a:p>
      </dsp:txBody>
      <dsp:txXfrm>
        <a:off x="3135830" y="4025254"/>
        <a:ext cx="2235626" cy="1117813"/>
      </dsp:txXfrm>
    </dsp:sp>
    <dsp:sp modelId="{34E0C1E4-826B-4C5E-ACF3-D514EC399A5B}">
      <dsp:nvSpPr>
        <dsp:cNvPr id="0" name=""/>
        <dsp:cNvSpPr/>
      </dsp:nvSpPr>
      <dsp:spPr>
        <a:xfrm>
          <a:off x="5371457" y="4568911"/>
          <a:ext cx="894250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894250" y="15249"/>
              </a:lnTo>
            </a:path>
          </a:pathLst>
        </a:custGeom>
        <a:noFill/>
        <a:ln w="25400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96226" y="4561804"/>
        <a:ext cx="44712" cy="44712"/>
      </dsp:txXfrm>
    </dsp:sp>
    <dsp:sp modelId="{69FAB65C-D6B1-453D-AC7A-9D37473B10E2}">
      <dsp:nvSpPr>
        <dsp:cNvPr id="0" name=""/>
        <dsp:cNvSpPr/>
      </dsp:nvSpPr>
      <dsp:spPr>
        <a:xfrm>
          <a:off x="6265707" y="4025254"/>
          <a:ext cx="2235626" cy="11178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Lingüística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Ejecución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6265707" y="4025254"/>
        <a:ext cx="2235626" cy="1117813"/>
      </dsp:txXfrm>
    </dsp:sp>
    <dsp:sp modelId="{3ADBA7CE-FC86-4CE4-BF5D-D43EB9EF39C8}">
      <dsp:nvSpPr>
        <dsp:cNvPr id="0" name=""/>
        <dsp:cNvSpPr/>
      </dsp:nvSpPr>
      <dsp:spPr>
        <a:xfrm rot="4249260">
          <a:off x="1327679" y="4568911"/>
          <a:ext cx="2722052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2722052" y="15249"/>
              </a:lnTo>
            </a:path>
          </a:pathLst>
        </a:custGeom>
        <a:noFill/>
        <a:ln w="25400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/>
        </a:p>
      </dsp:txBody>
      <dsp:txXfrm rot="4249260">
        <a:off x="2620654" y="4516109"/>
        <a:ext cx="136102" cy="136102"/>
      </dsp:txXfrm>
    </dsp:sp>
    <dsp:sp modelId="{8AF1FE85-E5BF-4994-B048-90F22DAC299B}">
      <dsp:nvSpPr>
        <dsp:cNvPr id="0" name=""/>
        <dsp:cNvSpPr/>
      </dsp:nvSpPr>
      <dsp:spPr>
        <a:xfrm>
          <a:off x="3135830" y="5310739"/>
          <a:ext cx="2235626" cy="111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Cognoscitivas – afectivas</a:t>
          </a:r>
          <a:endParaRPr lang="es-MX" sz="2200" kern="1200" dirty="0"/>
        </a:p>
      </dsp:txBody>
      <dsp:txXfrm>
        <a:off x="3135830" y="5310739"/>
        <a:ext cx="2235626" cy="1117813"/>
      </dsp:txXfrm>
    </dsp:sp>
    <dsp:sp modelId="{21072553-21DC-40A1-AFBB-FA0E3875566C}">
      <dsp:nvSpPr>
        <dsp:cNvPr id="0" name=""/>
        <dsp:cNvSpPr/>
      </dsp:nvSpPr>
      <dsp:spPr>
        <a:xfrm>
          <a:off x="5371457" y="5854397"/>
          <a:ext cx="894250" cy="30498"/>
        </a:xfrm>
        <a:custGeom>
          <a:avLst/>
          <a:gdLst/>
          <a:ahLst/>
          <a:cxnLst/>
          <a:rect l="0" t="0" r="0" b="0"/>
          <a:pathLst>
            <a:path>
              <a:moveTo>
                <a:pt x="0" y="15249"/>
              </a:moveTo>
              <a:lnTo>
                <a:pt x="894250" y="15249"/>
              </a:lnTo>
            </a:path>
          </a:pathLst>
        </a:custGeom>
        <a:noFill/>
        <a:ln w="25400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796226" y="5847289"/>
        <a:ext cx="44712" cy="44712"/>
      </dsp:txXfrm>
    </dsp:sp>
    <dsp:sp modelId="{A72D902F-8D97-4740-832E-219C6274D9D0}">
      <dsp:nvSpPr>
        <dsp:cNvPr id="0" name=""/>
        <dsp:cNvSpPr/>
      </dsp:nvSpPr>
      <dsp:spPr>
        <a:xfrm>
          <a:off x="6265707" y="5310739"/>
          <a:ext cx="2235626" cy="11178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Rendimiento vs actitudes, valores, intereses, etc.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6265707" y="5310739"/>
        <a:ext cx="2235626" cy="11178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A8B67A-6C73-466E-B005-8931E2B26B0A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Académicos</a:t>
          </a:r>
          <a:endParaRPr lang="es-MX" sz="3100" kern="1200" dirty="0"/>
        </a:p>
      </dsp:txBody>
      <dsp:txXfrm>
        <a:off x="0" y="591343"/>
        <a:ext cx="2571749" cy="1543050"/>
      </dsp:txXfrm>
    </dsp:sp>
    <dsp:sp modelId="{C035111D-61F9-4FBD-8693-04D2C3958D5A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Clínicos - consultivos</a:t>
          </a:r>
          <a:endParaRPr lang="es-MX" sz="3100" kern="1200" dirty="0"/>
        </a:p>
      </dsp:txBody>
      <dsp:txXfrm>
        <a:off x="2828925" y="591343"/>
        <a:ext cx="2571749" cy="1543050"/>
      </dsp:txXfrm>
    </dsp:sp>
    <dsp:sp modelId="{B58F31E4-11AB-4F85-A1C8-ADE088C2B46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Negocio - industria</a:t>
          </a:r>
          <a:endParaRPr lang="es-MX" sz="3100" kern="1200" dirty="0"/>
        </a:p>
      </dsp:txBody>
      <dsp:txXfrm>
        <a:off x="5657849" y="591343"/>
        <a:ext cx="2571749" cy="1543050"/>
      </dsp:txXfrm>
    </dsp:sp>
    <dsp:sp modelId="{9332432D-7C69-4A90-BD1D-B088AE1958DB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Justicia – criminal - forense</a:t>
          </a:r>
          <a:endParaRPr lang="es-MX" sz="3100" kern="1200" dirty="0"/>
        </a:p>
      </dsp:txBody>
      <dsp:txXfrm>
        <a:off x="0" y="2391569"/>
        <a:ext cx="2571749" cy="1543050"/>
      </dsp:txXfrm>
    </dsp:sp>
    <dsp:sp modelId="{3B911D9B-49DF-4DB2-BAB9-D1DA958CD4A5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Gobierno</a:t>
          </a:r>
          <a:endParaRPr lang="es-MX" sz="3100" kern="1200" dirty="0"/>
        </a:p>
      </dsp:txBody>
      <dsp:txXfrm>
        <a:off x="2828925" y="2391569"/>
        <a:ext cx="2571749" cy="1543050"/>
      </dsp:txXfrm>
    </dsp:sp>
    <dsp:sp modelId="{A25654B2-E2C2-4119-A1D5-D6625E0E1C7E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Milicia</a:t>
          </a:r>
          <a:endParaRPr lang="es-MX" sz="3100" kern="1200" dirty="0"/>
        </a:p>
      </dsp:txBody>
      <dsp:txXfrm>
        <a:off x="5657849" y="2391569"/>
        <a:ext cx="2571749" cy="154305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4639F5-2750-403B-9EBF-00CE92928FB0}">
      <dsp:nvSpPr>
        <dsp:cNvPr id="0" name=""/>
        <dsp:cNvSpPr/>
      </dsp:nvSpPr>
      <dsp:spPr>
        <a:xfrm>
          <a:off x="345578" y="1448"/>
          <a:ext cx="7538442" cy="45230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6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hade val="100000"/>
                <a:satMod val="140000"/>
              </a:schemeClr>
            </a:gs>
          </a:gsLst>
          <a:lin ang="16200000" scaled="1"/>
        </a:gradFill>
        <a:ln>
          <a:noFill/>
        </a:ln>
        <a:effectLst>
          <a:reflection blurRad="12700" stA="25000" endPos="28000" dist="38100" dir="5400000" sy="-100000" rotWithShape="0"/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>
          <a:bevelT w="139700" h="3810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>
              <a:solidFill>
                <a:schemeClr val="tx1"/>
              </a:solidFill>
            </a:rPr>
            <a:t>Evaluar el comportamiento, las aptitudes cognoscitivas, rasgos de personalidad y otras características individuales y de grupo, a fin de  ayudar a formarse juicios, predicciones y decisiones sobre la gente.</a:t>
          </a:r>
          <a:endParaRPr lang="es-MX" sz="4200" kern="1200" dirty="0">
            <a:solidFill>
              <a:schemeClr val="tx1"/>
            </a:solidFill>
          </a:endParaRPr>
        </a:p>
      </dsp:txBody>
      <dsp:txXfrm>
        <a:off x="345578" y="1448"/>
        <a:ext cx="7538442" cy="452306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5DD141-69EB-4757-9D54-107021333208}">
      <dsp:nvSpPr>
        <dsp:cNvPr id="0" name=""/>
        <dsp:cNvSpPr/>
      </dsp:nvSpPr>
      <dsp:spPr>
        <a:xfrm>
          <a:off x="0" y="49505"/>
          <a:ext cx="2722802" cy="16336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Seleccionar aspirantes a empleos.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0" y="49505"/>
        <a:ext cx="2722802" cy="1633681"/>
      </dsp:txXfrm>
    </dsp:sp>
    <dsp:sp modelId="{2BDEA5C6-AAD3-4834-88CF-41862E3D96F6}">
      <dsp:nvSpPr>
        <dsp:cNvPr id="0" name=""/>
        <dsp:cNvSpPr/>
      </dsp:nvSpPr>
      <dsp:spPr>
        <a:xfrm>
          <a:off x="2995082" y="49505"/>
          <a:ext cx="2722802" cy="1633681"/>
        </a:xfrm>
        <a:prstGeom prst="rect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Clasificar y colocar personas en contextos educativos y laborales.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2995082" y="49505"/>
        <a:ext cx="2722802" cy="1633681"/>
      </dsp:txXfrm>
    </dsp:sp>
    <dsp:sp modelId="{83686A7E-63E4-4DEE-9CE6-33F8A729C978}">
      <dsp:nvSpPr>
        <dsp:cNvPr id="0" name=""/>
        <dsp:cNvSpPr/>
      </dsp:nvSpPr>
      <dsp:spPr>
        <a:xfrm>
          <a:off x="5990165" y="49505"/>
          <a:ext cx="2722802" cy="1633681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Asesorar y guiar a las personas (educación, vocacional y personal)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5990165" y="49505"/>
        <a:ext cx="2722802" cy="1633681"/>
      </dsp:txXfrm>
    </dsp:sp>
    <dsp:sp modelId="{AA561375-EF17-4E74-A41E-97BEFB3DFC98}">
      <dsp:nvSpPr>
        <dsp:cNvPr id="0" name=""/>
        <dsp:cNvSpPr/>
      </dsp:nvSpPr>
      <dsp:spPr>
        <a:xfrm>
          <a:off x="0" y="1955467"/>
          <a:ext cx="2722802" cy="1633681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Conservar, despedir, promover o rotar.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0" y="1955467"/>
        <a:ext cx="2722802" cy="1633681"/>
      </dsp:txXfrm>
    </dsp:sp>
    <dsp:sp modelId="{9FB3FC55-43F3-4DB0-A3A2-A6271AC32F90}">
      <dsp:nvSpPr>
        <dsp:cNvPr id="0" name=""/>
        <dsp:cNvSpPr/>
      </dsp:nvSpPr>
      <dsp:spPr>
        <a:xfrm>
          <a:off x="2995082" y="1955467"/>
          <a:ext cx="2722802" cy="1633681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Diagnosticar y prescribir tratamientos psicológicos.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2995082" y="1955467"/>
        <a:ext cx="2722802" cy="1633681"/>
      </dsp:txXfrm>
    </dsp:sp>
    <dsp:sp modelId="{C0988EBE-D54F-458C-8EC2-3AEBAEA1DCA0}">
      <dsp:nvSpPr>
        <dsp:cNvPr id="0" name=""/>
        <dsp:cNvSpPr/>
      </dsp:nvSpPr>
      <dsp:spPr>
        <a:xfrm>
          <a:off x="5990165" y="1955467"/>
          <a:ext cx="2722802" cy="1633681"/>
        </a:xfrm>
        <a:prstGeom prst="rect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Evaluar cambios cognoscitivos, </a:t>
          </a:r>
          <a:r>
            <a:rPr lang="es-MX" sz="2200" kern="1200" dirty="0" err="1" smtClean="0">
              <a:solidFill>
                <a:schemeClr val="tx1"/>
              </a:solidFill>
            </a:rPr>
            <a:t>intra</a:t>
          </a:r>
          <a:r>
            <a:rPr lang="es-MX" sz="2200" kern="1200" dirty="0" smtClean="0">
              <a:solidFill>
                <a:schemeClr val="tx1"/>
              </a:solidFill>
            </a:rPr>
            <a:t> o interpersonales.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5990165" y="1955467"/>
        <a:ext cx="2722802" cy="1633681"/>
      </dsp:txXfrm>
    </dsp:sp>
    <dsp:sp modelId="{5275E47A-FBD9-4A8C-9D9B-02C0280CE36D}">
      <dsp:nvSpPr>
        <dsp:cNvPr id="0" name=""/>
        <dsp:cNvSpPr/>
      </dsp:nvSpPr>
      <dsp:spPr>
        <a:xfrm>
          <a:off x="2995082" y="3861429"/>
          <a:ext cx="2722802" cy="163368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Supervisar investigación en cambios del comportamiento.</a:t>
          </a:r>
          <a:endParaRPr lang="es-MX" sz="2200" kern="1200" dirty="0">
            <a:solidFill>
              <a:schemeClr val="tx1"/>
            </a:solidFill>
          </a:endParaRPr>
        </a:p>
      </dsp:txBody>
      <dsp:txXfrm>
        <a:off x="2995082" y="3861429"/>
        <a:ext cx="2722802" cy="163368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45F05D-AB6E-41C2-BD94-04DA7A59C5C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err="1" smtClean="0"/>
            <a:t>Raven</a:t>
          </a:r>
          <a:endParaRPr lang="es-MX" sz="4800" kern="1200" dirty="0"/>
        </a:p>
      </dsp:txBody>
      <dsp:txXfrm>
        <a:off x="0" y="591343"/>
        <a:ext cx="2571749" cy="1543050"/>
      </dsp:txXfrm>
    </dsp:sp>
    <dsp:sp modelId="{F4B54348-483C-422E-9B82-C13FA3E85D0F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err="1" smtClean="0"/>
            <a:t>Terman</a:t>
          </a:r>
          <a:endParaRPr lang="es-MX" sz="4800" kern="1200" dirty="0"/>
        </a:p>
      </dsp:txBody>
      <dsp:txXfrm>
        <a:off x="2828925" y="591343"/>
        <a:ext cx="2571749" cy="1543050"/>
      </dsp:txXfrm>
    </dsp:sp>
    <dsp:sp modelId="{76F105B3-6F79-49B3-9897-A26C53E320F1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err="1" smtClean="0"/>
            <a:t>Barsit</a:t>
          </a:r>
          <a:endParaRPr lang="es-MX" sz="4800" kern="1200" dirty="0"/>
        </a:p>
      </dsp:txBody>
      <dsp:txXfrm>
        <a:off x="5657849" y="591343"/>
        <a:ext cx="2571749" cy="1543050"/>
      </dsp:txXfrm>
    </dsp:sp>
    <dsp:sp modelId="{12D75166-6C25-4037-A763-7317E9889B63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Beta II-R</a:t>
          </a:r>
          <a:endParaRPr lang="es-MX" sz="4800" kern="1200" dirty="0"/>
        </a:p>
      </dsp:txBody>
      <dsp:txXfrm>
        <a:off x="1414462" y="2391569"/>
        <a:ext cx="2571749" cy="1543050"/>
      </dsp:txXfrm>
    </dsp:sp>
    <dsp:sp modelId="{A443CED9-BC13-4854-8F01-788B971A6EC8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WAIS</a:t>
          </a:r>
          <a:endParaRPr lang="es-MX" sz="4800" kern="1200" dirty="0"/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820A7A07-40C2-41B6-B455-4287F0FBDF3C}" type="datetimeFigureOut">
              <a:rPr lang="es-MX" smtClean="0"/>
              <a:pPr/>
              <a:t>31/08/2013</a:t>
            </a:fld>
            <a:endParaRPr lang="es-MX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8CE9D8F8-6B35-4CFF-AA73-4C955B04739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Sara M. Morales Vera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08986" y="3212976"/>
            <a:ext cx="7577814" cy="1470025"/>
          </a:xfrm>
        </p:spPr>
        <p:txBody>
          <a:bodyPr/>
          <a:lstStyle/>
          <a:p>
            <a:r>
              <a:rPr lang="es-MX" b="1" dirty="0" smtClean="0"/>
              <a:t>Evaluación de la Personalidad II</a:t>
            </a:r>
            <a:endParaRPr lang="es-MX" b="1" dirty="0"/>
          </a:p>
        </p:txBody>
      </p:sp>
      <p:pic>
        <p:nvPicPr>
          <p:cNvPr id="4" name="3 Imagen" descr="Logo ULSAB f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48680"/>
            <a:ext cx="8460432" cy="2157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Aplicación de las pruebas: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78335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s-MX" b="1" dirty="0" smtClean="0"/>
              <a:t>Objetivo de las pruebas: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052736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43000"/>
          </a:xfrm>
        </p:spPr>
        <p:txBody>
          <a:bodyPr/>
          <a:lstStyle/>
          <a:p>
            <a:r>
              <a:rPr lang="es-MX" b="1" dirty="0" smtClean="0"/>
              <a:t>Usos: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Pruebas originales.</a:t>
            </a:r>
          </a:p>
          <a:p>
            <a:r>
              <a:rPr lang="es-MX" dirty="0" smtClean="0"/>
              <a:t>Criterios de evaluación.</a:t>
            </a:r>
          </a:p>
          <a:p>
            <a:r>
              <a:rPr lang="es-MX" dirty="0" smtClean="0"/>
              <a:t>Indicar para qué se está evaluando.</a:t>
            </a:r>
          </a:p>
          <a:p>
            <a:r>
              <a:rPr lang="es-MX" dirty="0" smtClean="0"/>
              <a:t>Confidencialidad.</a:t>
            </a:r>
          </a:p>
          <a:p>
            <a:r>
              <a:rPr lang="es-MX" dirty="0" smtClean="0"/>
              <a:t>Entrega de resultados.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Ética: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Pruebas de inteligencia: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Pruebas vocacionales: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Rasgos de personalidad: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Pruebas clínicas: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832648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s-MX" sz="2400" dirty="0" smtClean="0"/>
              <a:t>La oración es un espacio para dialogar con Jesús, ofreciendo, agradeciendo o pidiendo, por favor respeta este espacio.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MX" sz="2400" dirty="0" smtClean="0"/>
              <a:t>Llegar puntual a clase, máximo hay 10 min. de tolerancia, quienes lleguen después de éste tiempo entrarán con retardo.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MX" sz="2400" dirty="0" smtClean="0"/>
              <a:t>3 retardos equivalen a 1 falta.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MX" sz="2400" dirty="0" smtClean="0"/>
              <a:t>Los trabajos y libro  deberán entregarse en la fecha señalada, sólo se recibirán cuando presenten el justificante correspondiente.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MX" sz="2400" dirty="0" smtClean="0"/>
              <a:t>Traer material necesario para trabajar (libro, libreta, lapiceros, lápiz y goma).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s-MX" sz="2400" dirty="0" smtClean="0"/>
              <a:t>Celulares y </a:t>
            </a:r>
            <a:r>
              <a:rPr lang="es-MX" sz="2400" dirty="0" err="1" smtClean="0"/>
              <a:t>ipod</a:t>
            </a:r>
            <a:r>
              <a:rPr lang="es-MX" sz="2400" dirty="0" smtClean="0"/>
              <a:t> mantenerlos apagados o en vibrador y guardados. Solo se permite contestar celular en casos de URGENCIA.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Reglamento: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29600" cy="5102027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Uso de computadoras: para toma de apuntes, investigaciones y presentaciones. Abstenerse de entrar a </a:t>
            </a:r>
            <a:r>
              <a:rPr lang="es-MX" sz="2700" dirty="0" err="1" smtClean="0"/>
              <a:t>facebook</a:t>
            </a:r>
            <a:r>
              <a:rPr lang="es-MX" sz="2700" dirty="0" smtClean="0"/>
              <a:t> o correos.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Tener actitud de apertura, disposición y colaboración para realizar las actividades.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Respetar a compañeros de clase y profesora, guardando silencio cuando cada parte esté haciendo uso de la palabra.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Cuidar buenos modales: buenas tardes, por favor, gracias, etc.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Abstenerse de ingerir alimentos. 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Mantener limpio el salón.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Cumplir por lo menos con el 80% de asistencia.</a:t>
            </a:r>
          </a:p>
          <a:p>
            <a:pPr marL="514350" lvl="0" indent="-514350" algn="just">
              <a:buFont typeface="+mj-lt"/>
              <a:buAutoNum type="arabicPeriod" startAt="7"/>
            </a:pPr>
            <a:r>
              <a:rPr lang="es-MX" sz="2700" dirty="0" smtClean="0"/>
              <a:t>Por cada dos faltas de ortografía, se bajará .1 en el trabajo que se esté calificando.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Reglamento: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2771800" y="1556792"/>
          <a:ext cx="410445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7757"/>
                <a:gridCol w="1666699"/>
              </a:tblGrid>
              <a:tr h="432561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/>
                        <a:t>Rubro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/>
                        <a:t>Porcentaje</a:t>
                      </a:r>
                      <a:endParaRPr lang="es-MX" sz="2400" b="1" dirty="0"/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Examen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40%</a:t>
                      </a:r>
                      <a:endParaRPr lang="es-MX" sz="2400" dirty="0"/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Trabajo en clase (pruebas y ejercicios)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20</a:t>
                      </a:r>
                      <a:endParaRPr lang="es-MX" sz="2400" dirty="0"/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Participación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20</a:t>
                      </a:r>
                      <a:endParaRPr lang="es-MX" sz="2400" dirty="0"/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Asistencia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10</a:t>
                      </a:r>
                      <a:endParaRPr lang="es-MX" sz="2400" dirty="0"/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Tareas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10</a:t>
                      </a:r>
                      <a:endParaRPr lang="es-MX" sz="2400" dirty="0"/>
                    </a:p>
                  </a:txBody>
                  <a:tcPr/>
                </a:tc>
              </a:tr>
              <a:tr h="432561">
                <a:tc>
                  <a:txBody>
                    <a:bodyPr/>
                    <a:lstStyle/>
                    <a:p>
                      <a:r>
                        <a:rPr lang="es-MX" sz="2400" b="1" dirty="0" smtClean="0"/>
                        <a:t>Total</a:t>
                      </a:r>
                      <a:endParaRPr lang="es-MX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/>
                        <a:t>100%</a:t>
                      </a:r>
                      <a:endParaRPr lang="es-MX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Criterios de evaluación: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33672" y="764704"/>
          <a:ext cx="86868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es-MX" b="1" dirty="0" smtClean="0"/>
              <a:t>Un poco de historia.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803845"/>
          <a:ext cx="8424936" cy="6054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s-MX" dirty="0" smtClean="0"/>
              <a:t>Medición mental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s-MX" dirty="0" smtClean="0"/>
              <a:t>Otros pioneros en pruebas: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332656"/>
          <a:ext cx="889248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850728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216</TotalTime>
  <Words>722</Words>
  <Application>Microsoft Office PowerPoint</Application>
  <PresentationFormat>Presentación en pantalla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Custom Theme</vt:lpstr>
      <vt:lpstr>Evaluación de la Personalidad II</vt:lpstr>
      <vt:lpstr>Reglamento:</vt:lpstr>
      <vt:lpstr>Reglamento:</vt:lpstr>
      <vt:lpstr>Criterios de evaluación:</vt:lpstr>
      <vt:lpstr>Un poco de historia.</vt:lpstr>
      <vt:lpstr>Medición mental</vt:lpstr>
      <vt:lpstr>Otros pioneros en pruebas:</vt:lpstr>
      <vt:lpstr>Diapositiva 8</vt:lpstr>
      <vt:lpstr>Diapositiva 9</vt:lpstr>
      <vt:lpstr>Aplicación de las pruebas:</vt:lpstr>
      <vt:lpstr>Objetivo de las pruebas:</vt:lpstr>
      <vt:lpstr>Usos:</vt:lpstr>
      <vt:lpstr>Ética:</vt:lpstr>
      <vt:lpstr>Pruebas de inteligencia:</vt:lpstr>
      <vt:lpstr>Pruebas vocacionales:</vt:lpstr>
      <vt:lpstr>Rasgos de personalidad:</vt:lpstr>
      <vt:lpstr>Pruebas clínicas: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de la Personalidad II</dc:title>
  <dc:creator>Sara</dc:creator>
  <cp:lastModifiedBy>Sara</cp:lastModifiedBy>
  <cp:revision>8</cp:revision>
  <dcterms:created xsi:type="dcterms:W3CDTF">2013-08-20T16:21:33Z</dcterms:created>
  <dcterms:modified xsi:type="dcterms:W3CDTF">2013-09-01T03:57:59Z</dcterms:modified>
</cp:coreProperties>
</file>